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7"/>
  </p:notesMasterIdLst>
  <p:sldIdLst>
    <p:sldId id="256" r:id="rId3"/>
    <p:sldId id="1236" r:id="rId4"/>
    <p:sldId id="1322" r:id="rId5"/>
    <p:sldId id="1249" r:id="rId6"/>
    <p:sldId id="1323" r:id="rId7"/>
    <p:sldId id="1183" r:id="rId8"/>
    <p:sldId id="258" r:id="rId9"/>
    <p:sldId id="1355" r:id="rId10"/>
    <p:sldId id="1184" r:id="rId11"/>
    <p:sldId id="1182" r:id="rId12"/>
    <p:sldId id="1324" r:id="rId13"/>
    <p:sldId id="1185" r:id="rId14"/>
    <p:sldId id="1353" r:id="rId15"/>
    <p:sldId id="1354" r:id="rId16"/>
    <p:sldId id="1335" r:id="rId17"/>
    <p:sldId id="1325" r:id="rId18"/>
    <p:sldId id="1326" r:id="rId19"/>
    <p:sldId id="1333" r:id="rId20"/>
    <p:sldId id="1334" r:id="rId21"/>
    <p:sldId id="1330" r:id="rId22"/>
    <p:sldId id="1327" r:id="rId23"/>
    <p:sldId id="1329" r:id="rId24"/>
    <p:sldId id="1328" r:id="rId25"/>
    <p:sldId id="1002" r:id="rId26"/>
    <p:sldId id="1003" r:id="rId27"/>
    <p:sldId id="1004" r:id="rId28"/>
    <p:sldId id="1247" r:id="rId29"/>
    <p:sldId id="1248" r:id="rId30"/>
    <p:sldId id="1007" r:id="rId31"/>
    <p:sldId id="1350" r:id="rId32"/>
    <p:sldId id="1351" r:id="rId33"/>
    <p:sldId id="1332" r:id="rId34"/>
    <p:sldId id="1331" r:id="rId35"/>
    <p:sldId id="1337" r:id="rId36"/>
    <p:sldId id="1344" r:id="rId37"/>
    <p:sldId id="1338" r:id="rId38"/>
    <p:sldId id="1347" r:id="rId39"/>
    <p:sldId id="1348" r:id="rId40"/>
    <p:sldId id="1349" r:id="rId41"/>
    <p:sldId id="1345" r:id="rId42"/>
    <p:sldId id="1341" r:id="rId43"/>
    <p:sldId id="1342" r:id="rId44"/>
    <p:sldId id="1352" r:id="rId45"/>
    <p:sldId id="1232" r:id="rId46"/>
  </p:sldIdLst>
  <p:sldSz cx="9144000" cy="5143500" type="screen16x9"/>
  <p:notesSz cx="6858000" cy="9144000"/>
  <p:defaultTextStyle>
    <a:defPPr>
      <a:defRPr lang="it-IT"/>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838">
          <p15:clr>
            <a:srgbClr val="A4A3A4"/>
          </p15:clr>
        </p15:guide>
        <p15:guide id="2" pos="5414">
          <p15:clr>
            <a:srgbClr val="A4A3A4"/>
          </p15:clr>
        </p15:guide>
        <p15:guide id="3" orient="horz" pos="1637">
          <p15:clr>
            <a:srgbClr val="A4A3A4"/>
          </p15:clr>
        </p15:guide>
        <p15:guide id="4" pos="346">
          <p15:clr>
            <a:srgbClr val="A4A3A4"/>
          </p15:clr>
        </p15:guide>
        <p15:guide id="5" pos="3067">
          <p15:clr>
            <a:srgbClr val="A4A3A4"/>
          </p15:clr>
        </p15:guide>
        <p15:guide id="6">
          <p15:clr>
            <a:srgbClr val="A4A3A4"/>
          </p15:clr>
        </p15:guide>
        <p15:guide id="7" orient="horz" pos="531">
          <p15:clr>
            <a:srgbClr val="A4A3A4"/>
          </p15:clr>
        </p15:guide>
        <p15:guide id="8" pos="43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ABD8"/>
    <a:srgbClr val="CFD5ED"/>
    <a:srgbClr val="DBCCE3"/>
    <a:srgbClr val="B999C2"/>
    <a:srgbClr val="878B8D"/>
    <a:srgbClr val="BCBDBB"/>
    <a:srgbClr val="F2AAA3"/>
    <a:srgbClr val="ECF1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75" autoAdjust="0"/>
    <p:restoredTop sz="94660"/>
  </p:normalViewPr>
  <p:slideViewPr>
    <p:cSldViewPr snapToGrid="0">
      <p:cViewPr varScale="1">
        <p:scale>
          <a:sx n="127" d="100"/>
          <a:sy n="127" d="100"/>
        </p:scale>
        <p:origin x="2320" y="96"/>
      </p:cViewPr>
      <p:guideLst>
        <p:guide orient="horz" pos="838"/>
        <p:guide pos="5414"/>
        <p:guide orient="horz" pos="1637"/>
        <p:guide pos="346"/>
        <p:guide pos="3067"/>
        <p:guide/>
        <p:guide orient="horz" pos="531"/>
        <p:guide pos="4326"/>
      </p:guideLst>
    </p:cSldViewPr>
  </p:slideViewPr>
  <p:notesTextViewPr>
    <p:cViewPr>
      <p:scale>
        <a:sx n="1" d="1"/>
        <a:sy n="1" d="1"/>
      </p:scale>
      <p:origin x="0" y="0"/>
    </p:cViewPr>
  </p:notesTextViewPr>
  <p:sorterViewPr>
    <p:cViewPr varScale="1">
      <p:scale>
        <a:sx n="1" d="1"/>
        <a:sy n="1" d="1"/>
      </p:scale>
      <p:origin x="0" y="-12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notesMaster" Target="notesMasters/notesMaster1.xml" /><Relationship Id="rId50" Type="http://schemas.openxmlformats.org/officeDocument/2006/relationships/theme" Target="theme/theme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slide" Target="slides/slide27.xml" /><Relationship Id="rId41" Type="http://schemas.openxmlformats.org/officeDocument/2006/relationships/slide" Target="slides/slide39.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viewProps" Target="viewProps.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slide" Target="slides/slide42.xml" /><Relationship Id="rId52" Type="http://schemas.microsoft.com/office/2016/11/relationships/changesInfo" Target="changesInfos/changesInfo1.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presProps" Target="presProps.xml" /><Relationship Id="rId8" Type="http://schemas.openxmlformats.org/officeDocument/2006/relationships/slide" Target="slides/slide6.xml" /><Relationship Id="rId51" Type="http://schemas.openxmlformats.org/officeDocument/2006/relationships/tableStyles" Target="tableStyles.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e cheong" userId="7f8f9a9506bbcb32" providerId="LiveId" clId="{4E392C9A-6F71-1E41-9AA3-DD4D8D93DC11}"/>
    <pc:docChg chg="modSld">
      <pc:chgData name="eugene cheong" userId="7f8f9a9506bbcb32" providerId="LiveId" clId="{4E392C9A-6F71-1E41-9AA3-DD4D8D93DC11}" dt="2023-10-02T08:14:46.595" v="36" actId="20577"/>
      <pc:docMkLst>
        <pc:docMk/>
      </pc:docMkLst>
      <pc:sldChg chg="modSp">
        <pc:chgData name="eugene cheong" userId="7f8f9a9506bbcb32" providerId="LiveId" clId="{4E392C9A-6F71-1E41-9AA3-DD4D8D93DC11}" dt="2023-10-02T08:14:12.629" v="18" actId="20577"/>
        <pc:sldMkLst>
          <pc:docMk/>
          <pc:sldMk cId="0" sldId="1350"/>
        </pc:sldMkLst>
        <pc:spChg chg="mod">
          <ac:chgData name="eugene cheong" userId="7f8f9a9506bbcb32" providerId="LiveId" clId="{4E392C9A-6F71-1E41-9AA3-DD4D8D93DC11}" dt="2023-10-02T08:14:12.629" v="18" actId="20577"/>
          <ac:spMkLst>
            <pc:docMk/>
            <pc:sldMk cId="0" sldId="1350"/>
            <ac:spMk id="34821" creationId="{CD57195B-69E1-D0AC-0261-B1410D24584F}"/>
          </ac:spMkLst>
        </pc:spChg>
      </pc:sldChg>
      <pc:sldChg chg="modSp">
        <pc:chgData name="eugene cheong" userId="7f8f9a9506bbcb32" providerId="LiveId" clId="{4E392C9A-6F71-1E41-9AA3-DD4D8D93DC11}" dt="2023-10-02T08:14:46.595" v="36" actId="20577"/>
        <pc:sldMkLst>
          <pc:docMk/>
          <pc:sldMk cId="0" sldId="1351"/>
        </pc:sldMkLst>
        <pc:spChg chg="mod">
          <ac:chgData name="eugene cheong" userId="7f8f9a9506bbcb32" providerId="LiveId" clId="{4E392C9A-6F71-1E41-9AA3-DD4D8D93DC11}" dt="2023-10-02T08:14:46.595" v="36" actId="20577"/>
          <ac:spMkLst>
            <pc:docMk/>
            <pc:sldMk cId="0" sldId="1351"/>
            <ac:spMk id="35845" creationId="{354E1AD1-CAE2-0953-BB3E-B607AD15EB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8C66CD1-16F0-9DE9-BE3C-17E6C96C3872}"/>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it-IT" altLang="zh-TW"/>
          </a:p>
        </p:txBody>
      </p:sp>
      <p:sp>
        <p:nvSpPr>
          <p:cNvPr id="3" name="Segnaposto data 2">
            <a:extLst>
              <a:ext uri="{FF2B5EF4-FFF2-40B4-BE49-F238E27FC236}">
                <a16:creationId xmlns:a16="http://schemas.microsoft.com/office/drawing/2014/main" id="{BE3B88BF-0E4A-1DF0-BE61-9395B7031E30}"/>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590ACFE-E2F7-475F-941E-6CEBCF3AF15C}" type="datetimeFigureOut">
              <a:rPr lang="it-IT" altLang="zh-TW"/>
              <a:pPr>
                <a:defRPr/>
              </a:pPr>
              <a:t>02/10/2023</a:t>
            </a:fld>
            <a:endParaRPr lang="it-IT" altLang="zh-TW"/>
          </a:p>
        </p:txBody>
      </p:sp>
      <p:sp>
        <p:nvSpPr>
          <p:cNvPr id="4" name="Segnaposto immagine diapositiva 3">
            <a:extLst>
              <a:ext uri="{FF2B5EF4-FFF2-40B4-BE49-F238E27FC236}">
                <a16:creationId xmlns:a16="http://schemas.microsoft.com/office/drawing/2014/main" id="{3D209B82-8D7A-F8B6-9CC2-1202DD233DE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584C285C-FE48-4D06-707C-5750ADDDC12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A2302C75-00DB-9246-C688-21FB3D6F32CA}"/>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it-IT" altLang="zh-TW"/>
          </a:p>
        </p:txBody>
      </p:sp>
      <p:sp>
        <p:nvSpPr>
          <p:cNvPr id="7" name="Segnaposto numero diapositiva 6">
            <a:extLst>
              <a:ext uri="{FF2B5EF4-FFF2-40B4-BE49-F238E27FC236}">
                <a16:creationId xmlns:a16="http://schemas.microsoft.com/office/drawing/2014/main" id="{0363BF34-BDA3-7512-4420-39B5712C04C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B05AAB0-59C2-4A27-8739-711FAC45294A}" type="slidenum">
              <a:rPr lang="it-IT" altLang="zh-TW"/>
              <a:pPr>
                <a:defRPr/>
              </a:pPr>
              <a:t>‹#›</a:t>
            </a:fld>
            <a:endParaRPr lang="it-IT" altLang="zh-TW"/>
          </a:p>
        </p:txBody>
      </p:sp>
    </p:spTree>
  </p:cSld>
  <p:clrMap bg1="lt1" tx1="dk1" bg2="lt2" tx2="dk2" accent1="accent1" accent2="accent2" accent3="accent3" accent4="accent4" accent5="accent5" accent6="accent6" hlink="hlink" folHlink="folHlink"/>
  <p:notesStyle>
    <a:lvl1pPr algn="l" defTabSz="685800" rtl="0" eaLnBrk="0" fontAlgn="base" hangingPunct="0">
      <a:spcBef>
        <a:spcPct val="30000"/>
      </a:spcBef>
      <a:spcAft>
        <a:spcPct val="0"/>
      </a:spcAft>
      <a:defRPr sz="900" kern="1200">
        <a:solidFill>
          <a:schemeClr val="tx1"/>
        </a:solidFill>
        <a:latin typeface="+mn-lt"/>
        <a:ea typeface="+mn-ea"/>
        <a:cs typeface="+mn-cs"/>
      </a:defRPr>
    </a:lvl1pPr>
    <a:lvl2pPr marL="342900" algn="l" defTabSz="685800" rtl="0" eaLnBrk="0" fontAlgn="base" hangingPunct="0">
      <a:spcBef>
        <a:spcPct val="30000"/>
      </a:spcBef>
      <a:spcAft>
        <a:spcPct val="0"/>
      </a:spcAft>
      <a:defRPr sz="900" kern="1200">
        <a:solidFill>
          <a:schemeClr val="tx1"/>
        </a:solidFill>
        <a:latin typeface="+mn-lt"/>
        <a:ea typeface="+mn-ea"/>
        <a:cs typeface="+mn-cs"/>
      </a:defRPr>
    </a:lvl2pPr>
    <a:lvl3pPr marL="685800" algn="l" defTabSz="685800" rtl="0" eaLnBrk="0" fontAlgn="base" hangingPunct="0">
      <a:spcBef>
        <a:spcPct val="30000"/>
      </a:spcBef>
      <a:spcAft>
        <a:spcPct val="0"/>
      </a:spcAft>
      <a:defRPr sz="900" kern="1200">
        <a:solidFill>
          <a:schemeClr val="tx1"/>
        </a:solidFill>
        <a:latin typeface="+mn-lt"/>
        <a:ea typeface="+mn-ea"/>
        <a:cs typeface="+mn-cs"/>
      </a:defRPr>
    </a:lvl3pPr>
    <a:lvl4pPr marL="1028700" algn="l" defTabSz="685800" rtl="0" eaLnBrk="0" fontAlgn="base" hangingPunct="0">
      <a:spcBef>
        <a:spcPct val="30000"/>
      </a:spcBef>
      <a:spcAft>
        <a:spcPct val="0"/>
      </a:spcAft>
      <a:defRPr sz="900" kern="1200">
        <a:solidFill>
          <a:schemeClr val="tx1"/>
        </a:solidFill>
        <a:latin typeface="+mn-lt"/>
        <a:ea typeface="+mn-ea"/>
        <a:cs typeface="+mn-cs"/>
      </a:defRPr>
    </a:lvl4pPr>
    <a:lvl5pPr marL="1371600" algn="l" defTabSz="685800"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0A684FE-92B9-E758-5876-E30606AD1B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3710633-1E17-DD19-81CB-16256EECB7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p:txBody>
      </p:sp>
      <p:sp>
        <p:nvSpPr>
          <p:cNvPr id="33796" name="Slide Number Placeholder 3">
            <a:extLst>
              <a:ext uri="{FF2B5EF4-FFF2-40B4-BE49-F238E27FC236}">
                <a16:creationId xmlns:a16="http://schemas.microsoft.com/office/drawing/2014/main" id="{BDA064A1-4542-45CC-9347-0251AB5963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fld id="{D64E3CA3-79E3-4D43-AC01-68EF33DFDE77}" type="slidenum">
              <a:rPr lang="en-US" altLang="zh-TW" sz="1200" smtClean="0"/>
              <a:pPr/>
              <a:t>29</a:t>
            </a:fld>
            <a:endParaRPr lang="en-US" altLang="zh-TW"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a:extLst>
              <a:ext uri="{FF2B5EF4-FFF2-40B4-BE49-F238E27FC236}">
                <a16:creationId xmlns:a16="http://schemas.microsoft.com/office/drawing/2014/main" id="{72E64CA5-75F3-22A4-8B35-BA3FAF6E1E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egnaposto note 2">
            <a:extLst>
              <a:ext uri="{FF2B5EF4-FFF2-40B4-BE49-F238E27FC236}">
                <a16:creationId xmlns:a16="http://schemas.microsoft.com/office/drawing/2014/main" id="{4C9B5879-534D-96A4-12B3-2EBF012B82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zh-TW"/>
          </a:p>
        </p:txBody>
      </p:sp>
      <p:sp>
        <p:nvSpPr>
          <p:cNvPr id="50180" name="Segnaposto numero diapositiva 3">
            <a:extLst>
              <a:ext uri="{FF2B5EF4-FFF2-40B4-BE49-F238E27FC236}">
                <a16:creationId xmlns:a16="http://schemas.microsoft.com/office/drawing/2014/main" id="{81529366-B104-8A38-22FC-74D3CF663A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eaLnBrk="0" fontAlgn="base" hangingPunct="0">
              <a:spcBef>
                <a:spcPct val="0"/>
              </a:spcBef>
              <a:spcAft>
                <a:spcPct val="0"/>
              </a:spcAft>
              <a:defRPr sz="1300">
                <a:solidFill>
                  <a:schemeClr val="tx1"/>
                </a:solidFill>
                <a:latin typeface="Calibri" panose="020F0502020204030204" pitchFamily="34" charset="0"/>
              </a:defRPr>
            </a:lvl6pPr>
            <a:lvl7pPr marL="2971800" indent="-228600" eaLnBrk="0" fontAlgn="base" hangingPunct="0">
              <a:spcBef>
                <a:spcPct val="0"/>
              </a:spcBef>
              <a:spcAft>
                <a:spcPct val="0"/>
              </a:spcAft>
              <a:defRPr sz="1300">
                <a:solidFill>
                  <a:schemeClr val="tx1"/>
                </a:solidFill>
                <a:latin typeface="Calibri" panose="020F0502020204030204" pitchFamily="34" charset="0"/>
              </a:defRPr>
            </a:lvl7pPr>
            <a:lvl8pPr marL="3429000" indent="-228600" eaLnBrk="0" fontAlgn="base" hangingPunct="0">
              <a:spcBef>
                <a:spcPct val="0"/>
              </a:spcBef>
              <a:spcAft>
                <a:spcPct val="0"/>
              </a:spcAft>
              <a:defRPr sz="1300">
                <a:solidFill>
                  <a:schemeClr val="tx1"/>
                </a:solidFill>
                <a:latin typeface="Calibri" panose="020F0502020204030204" pitchFamily="34" charset="0"/>
              </a:defRPr>
            </a:lvl8pPr>
            <a:lvl9pPr marL="3886200" indent="-228600" eaLnBrk="0" fontAlgn="base" hangingPunct="0">
              <a:spcBef>
                <a:spcPct val="0"/>
              </a:spcBef>
              <a:spcAft>
                <a:spcPct val="0"/>
              </a:spcAft>
              <a:defRPr sz="1300">
                <a:solidFill>
                  <a:schemeClr val="tx1"/>
                </a:solidFill>
                <a:latin typeface="Calibri" panose="020F0502020204030204" pitchFamily="34" charset="0"/>
              </a:defRPr>
            </a:lvl9pPr>
          </a:lstStyle>
          <a:p>
            <a:pPr defTabSz="914400"/>
            <a:fld id="{B577A3F9-408A-4507-9874-812231C5ED5E}" type="slidenum">
              <a:rPr lang="it-IT" altLang="zh-TW" sz="1200" smtClean="0">
                <a:solidFill>
                  <a:srgbClr val="000000"/>
                </a:solidFill>
              </a:rPr>
              <a:pPr defTabSz="914400"/>
              <a:t>44</a:t>
            </a:fld>
            <a:endParaRPr lang="it-IT" altLang="zh-TW"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E8DAA8B2-8EF6-B2D8-1BE7-4BE7050D87D8}"/>
              </a:ext>
            </a:extLst>
          </p:cNvPr>
          <p:cNvSpPr>
            <a:spLocks noGrp="1"/>
          </p:cNvSpPr>
          <p:nvPr>
            <p:ph type="dt" sz="half" idx="10"/>
          </p:nvPr>
        </p:nvSpPr>
        <p:spPr/>
        <p:txBody>
          <a:bodyPr/>
          <a:lstStyle>
            <a:lvl1pPr>
              <a:defRPr/>
            </a:lvl1pPr>
          </a:lstStyle>
          <a:p>
            <a:pPr>
              <a:defRPr/>
            </a:pPr>
            <a:fld id="{EF2D2E6A-356B-4B4C-8E59-0C3F73B274B8}"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3A0F4A9A-50D3-DC5F-FD66-D592D7DF3AEA}"/>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E1A49FE9-F22E-696C-66C4-906708A28B68}"/>
              </a:ext>
            </a:extLst>
          </p:cNvPr>
          <p:cNvSpPr>
            <a:spLocks noGrp="1"/>
          </p:cNvSpPr>
          <p:nvPr>
            <p:ph type="sldNum" sz="quarter" idx="12"/>
          </p:nvPr>
        </p:nvSpPr>
        <p:spPr/>
        <p:txBody>
          <a:bodyPr/>
          <a:lstStyle>
            <a:lvl1pPr>
              <a:defRPr/>
            </a:lvl1pPr>
          </a:lstStyle>
          <a:p>
            <a:pPr>
              <a:defRPr/>
            </a:pPr>
            <a:fld id="{F6F0DB0F-00C6-4E81-AD81-F7B7DBC139EE}" type="slidenum">
              <a:rPr lang="it-IT" altLang="zh-TW"/>
              <a:pPr>
                <a:defRPr/>
              </a:pPr>
              <a:t>‹#›</a:t>
            </a:fld>
            <a:endParaRPr lang="it-IT" altLang="zh-TW"/>
          </a:p>
        </p:txBody>
      </p:sp>
    </p:spTree>
    <p:extLst>
      <p:ext uri="{BB962C8B-B14F-4D97-AF65-F5344CB8AC3E}">
        <p14:creationId xmlns:p14="http://schemas.microsoft.com/office/powerpoint/2010/main" val="139500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3B799070-A244-8B58-8C92-C42D7333F38C}"/>
              </a:ext>
            </a:extLst>
          </p:cNvPr>
          <p:cNvSpPr>
            <a:spLocks noGrp="1"/>
          </p:cNvSpPr>
          <p:nvPr>
            <p:ph type="dt" sz="half" idx="10"/>
          </p:nvPr>
        </p:nvSpPr>
        <p:spPr/>
        <p:txBody>
          <a:bodyPr/>
          <a:lstStyle>
            <a:lvl1pPr>
              <a:defRPr/>
            </a:lvl1pPr>
          </a:lstStyle>
          <a:p>
            <a:pPr>
              <a:defRPr/>
            </a:pPr>
            <a:fld id="{BE5F1EB1-88F6-4BB3-9B3A-702A59243B59}"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CB6072C3-CFCE-5E05-B80E-13AC5655B707}"/>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D363220C-AFAF-4D09-9172-07D3095C0F83}"/>
              </a:ext>
            </a:extLst>
          </p:cNvPr>
          <p:cNvSpPr>
            <a:spLocks noGrp="1"/>
          </p:cNvSpPr>
          <p:nvPr>
            <p:ph type="sldNum" sz="quarter" idx="12"/>
          </p:nvPr>
        </p:nvSpPr>
        <p:spPr/>
        <p:txBody>
          <a:bodyPr/>
          <a:lstStyle>
            <a:lvl1pPr>
              <a:defRPr/>
            </a:lvl1pPr>
          </a:lstStyle>
          <a:p>
            <a:pPr>
              <a:defRPr/>
            </a:pPr>
            <a:fld id="{1B2BF277-5313-47DE-A8C9-8487205DB500}" type="slidenum">
              <a:rPr lang="it-IT" altLang="zh-TW"/>
              <a:pPr>
                <a:defRPr/>
              </a:pPr>
              <a:t>‹#›</a:t>
            </a:fld>
            <a:endParaRPr lang="it-IT" altLang="zh-TW"/>
          </a:p>
        </p:txBody>
      </p:sp>
    </p:spTree>
    <p:extLst>
      <p:ext uri="{BB962C8B-B14F-4D97-AF65-F5344CB8AC3E}">
        <p14:creationId xmlns:p14="http://schemas.microsoft.com/office/powerpoint/2010/main" val="390375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C8E4DA0-C98F-5E6B-9B7F-237E681AEAB0}"/>
              </a:ext>
            </a:extLst>
          </p:cNvPr>
          <p:cNvSpPr>
            <a:spLocks noGrp="1"/>
          </p:cNvSpPr>
          <p:nvPr>
            <p:ph type="dt" sz="half" idx="10"/>
          </p:nvPr>
        </p:nvSpPr>
        <p:spPr/>
        <p:txBody>
          <a:bodyPr/>
          <a:lstStyle>
            <a:lvl1pPr>
              <a:defRPr/>
            </a:lvl1pPr>
          </a:lstStyle>
          <a:p>
            <a:pPr>
              <a:defRPr/>
            </a:pPr>
            <a:fld id="{665BA041-EF4D-45C4-9F0E-FD707014F1ED}"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72999240-F70D-CC53-1157-37D4C1AA552B}"/>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638D7E8B-5189-C0A0-F5A3-78B0DAE00C15}"/>
              </a:ext>
            </a:extLst>
          </p:cNvPr>
          <p:cNvSpPr>
            <a:spLocks noGrp="1"/>
          </p:cNvSpPr>
          <p:nvPr>
            <p:ph type="sldNum" sz="quarter" idx="12"/>
          </p:nvPr>
        </p:nvSpPr>
        <p:spPr/>
        <p:txBody>
          <a:bodyPr/>
          <a:lstStyle>
            <a:lvl1pPr>
              <a:defRPr/>
            </a:lvl1pPr>
          </a:lstStyle>
          <a:p>
            <a:pPr>
              <a:defRPr/>
            </a:pPr>
            <a:fld id="{5B56B8E9-7C3C-4FDA-9DC6-683D2E0AC175}" type="slidenum">
              <a:rPr lang="it-IT" altLang="zh-TW"/>
              <a:pPr>
                <a:defRPr/>
              </a:pPr>
              <a:t>‹#›</a:t>
            </a:fld>
            <a:endParaRPr lang="it-IT" altLang="zh-TW"/>
          </a:p>
        </p:txBody>
      </p:sp>
    </p:spTree>
    <p:extLst>
      <p:ext uri="{BB962C8B-B14F-4D97-AF65-F5344CB8AC3E}">
        <p14:creationId xmlns:p14="http://schemas.microsoft.com/office/powerpoint/2010/main" val="57337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D7A3B569-F9F3-3D49-2C5A-DEC7924D1EEF}"/>
              </a:ext>
            </a:extLst>
          </p:cNvPr>
          <p:cNvSpPr>
            <a:spLocks noGrp="1"/>
          </p:cNvSpPr>
          <p:nvPr>
            <p:ph type="dt" sz="half" idx="10"/>
          </p:nvPr>
        </p:nvSpPr>
        <p:spPr/>
        <p:txBody>
          <a:bodyPr/>
          <a:lstStyle>
            <a:lvl1pPr>
              <a:defRPr/>
            </a:lvl1pPr>
          </a:lstStyle>
          <a:p>
            <a:pPr>
              <a:defRPr/>
            </a:pPr>
            <a:fld id="{921BBEE4-B4C7-4C14-9BE1-332DD42E0868}"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605DE719-1E98-F9D6-88D4-5CF203CFEDD2}"/>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0E42B46B-CA4C-1EFF-39BB-C0A62ECF19E1}"/>
              </a:ext>
            </a:extLst>
          </p:cNvPr>
          <p:cNvSpPr>
            <a:spLocks noGrp="1"/>
          </p:cNvSpPr>
          <p:nvPr>
            <p:ph type="sldNum" sz="quarter" idx="12"/>
          </p:nvPr>
        </p:nvSpPr>
        <p:spPr/>
        <p:txBody>
          <a:bodyPr/>
          <a:lstStyle>
            <a:lvl1pPr>
              <a:defRPr/>
            </a:lvl1pPr>
          </a:lstStyle>
          <a:p>
            <a:pPr>
              <a:defRPr/>
            </a:pPr>
            <a:fld id="{EA82D443-1A2A-4D54-9510-6C05D0D1633C}" type="slidenum">
              <a:rPr lang="it-IT" altLang="zh-TW"/>
              <a:pPr>
                <a:defRPr/>
              </a:pPr>
              <a:t>‹#›</a:t>
            </a:fld>
            <a:endParaRPr lang="it-IT" altLang="zh-TW"/>
          </a:p>
        </p:txBody>
      </p:sp>
    </p:spTree>
    <p:extLst>
      <p:ext uri="{BB962C8B-B14F-4D97-AF65-F5344CB8AC3E}">
        <p14:creationId xmlns:p14="http://schemas.microsoft.com/office/powerpoint/2010/main" val="4132353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B3C5B508-0D2C-953B-7C08-652B3B65C4EF}"/>
              </a:ext>
            </a:extLst>
          </p:cNvPr>
          <p:cNvSpPr>
            <a:spLocks noGrp="1"/>
          </p:cNvSpPr>
          <p:nvPr>
            <p:ph type="dt" sz="half" idx="10"/>
          </p:nvPr>
        </p:nvSpPr>
        <p:spPr/>
        <p:txBody>
          <a:bodyPr/>
          <a:lstStyle>
            <a:lvl1pPr>
              <a:defRPr/>
            </a:lvl1pPr>
          </a:lstStyle>
          <a:p>
            <a:pPr>
              <a:defRPr/>
            </a:pPr>
            <a:fld id="{B40FB9FD-89F9-4299-92A7-DC79678D788A}"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6A72F600-0107-9787-B1C9-0B1DB481BAE4}"/>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3ABF84A2-2423-0D02-86D0-9857EB23E160}"/>
              </a:ext>
            </a:extLst>
          </p:cNvPr>
          <p:cNvSpPr>
            <a:spLocks noGrp="1"/>
          </p:cNvSpPr>
          <p:nvPr>
            <p:ph type="sldNum" sz="quarter" idx="12"/>
          </p:nvPr>
        </p:nvSpPr>
        <p:spPr/>
        <p:txBody>
          <a:bodyPr/>
          <a:lstStyle>
            <a:lvl1pPr>
              <a:defRPr/>
            </a:lvl1pPr>
          </a:lstStyle>
          <a:p>
            <a:pPr>
              <a:defRPr/>
            </a:pPr>
            <a:fld id="{E1A247B8-3392-4254-B029-9409AB0CA6E3}" type="slidenum">
              <a:rPr lang="it-IT" altLang="zh-TW"/>
              <a:pPr>
                <a:defRPr/>
              </a:pPr>
              <a:t>‹#›</a:t>
            </a:fld>
            <a:endParaRPr lang="it-IT" altLang="zh-TW"/>
          </a:p>
        </p:txBody>
      </p:sp>
    </p:spTree>
    <p:extLst>
      <p:ext uri="{BB962C8B-B14F-4D97-AF65-F5344CB8AC3E}">
        <p14:creationId xmlns:p14="http://schemas.microsoft.com/office/powerpoint/2010/main" val="2007427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a:extLst>
              <a:ext uri="{FF2B5EF4-FFF2-40B4-BE49-F238E27FC236}">
                <a16:creationId xmlns:a16="http://schemas.microsoft.com/office/drawing/2014/main" id="{4CC3F6B1-FBE7-C62B-C542-BC5E85E22E7A}"/>
              </a:ext>
            </a:extLst>
          </p:cNvPr>
          <p:cNvSpPr>
            <a:spLocks noGrp="1"/>
          </p:cNvSpPr>
          <p:nvPr>
            <p:ph type="dt" sz="half" idx="10"/>
          </p:nvPr>
        </p:nvSpPr>
        <p:spPr/>
        <p:txBody>
          <a:bodyPr/>
          <a:lstStyle>
            <a:lvl1pPr>
              <a:defRPr/>
            </a:lvl1pPr>
          </a:lstStyle>
          <a:p>
            <a:pPr>
              <a:defRPr/>
            </a:pPr>
            <a:fld id="{9E27AA47-6E7C-4B33-9C52-E742464D59B7}"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C8A79652-0621-9073-2CAA-C2660CD3C4FA}"/>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2DF4CAFE-44E9-EAFD-9D44-3392A1D81438}"/>
              </a:ext>
            </a:extLst>
          </p:cNvPr>
          <p:cNvSpPr>
            <a:spLocks noGrp="1"/>
          </p:cNvSpPr>
          <p:nvPr>
            <p:ph type="sldNum" sz="quarter" idx="12"/>
          </p:nvPr>
        </p:nvSpPr>
        <p:spPr/>
        <p:txBody>
          <a:bodyPr/>
          <a:lstStyle>
            <a:lvl1pPr>
              <a:defRPr/>
            </a:lvl1pPr>
          </a:lstStyle>
          <a:p>
            <a:pPr>
              <a:defRPr/>
            </a:pPr>
            <a:fld id="{017455D6-7E78-4FF6-9CD8-CFDB734136A3}" type="slidenum">
              <a:rPr lang="it-IT" altLang="zh-TW"/>
              <a:pPr>
                <a:defRPr/>
              </a:pPr>
              <a:t>‹#›</a:t>
            </a:fld>
            <a:endParaRPr lang="it-IT" altLang="zh-TW"/>
          </a:p>
        </p:txBody>
      </p:sp>
    </p:spTree>
    <p:extLst>
      <p:ext uri="{BB962C8B-B14F-4D97-AF65-F5344CB8AC3E}">
        <p14:creationId xmlns:p14="http://schemas.microsoft.com/office/powerpoint/2010/main" val="867666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F883976-EB0D-4E7B-9282-D64D96AD2844}"/>
              </a:ext>
            </a:extLst>
          </p:cNvPr>
          <p:cNvSpPr>
            <a:spLocks noGrp="1"/>
          </p:cNvSpPr>
          <p:nvPr>
            <p:ph type="dt" sz="half" idx="10"/>
          </p:nvPr>
        </p:nvSpPr>
        <p:spPr/>
        <p:txBody>
          <a:bodyPr/>
          <a:lstStyle>
            <a:lvl1pPr>
              <a:defRPr/>
            </a:lvl1pPr>
          </a:lstStyle>
          <a:p>
            <a:pPr>
              <a:defRPr/>
            </a:pPr>
            <a:fld id="{209779DD-ACA0-45D3-8F83-102CBF237F9D}" type="datetimeFigureOut">
              <a:rPr lang="it-IT" altLang="zh-TW"/>
              <a:pPr>
                <a:defRPr/>
              </a:pPr>
              <a:t>02/10/2023</a:t>
            </a:fld>
            <a:endParaRPr lang="it-IT" altLang="zh-TW"/>
          </a:p>
        </p:txBody>
      </p:sp>
      <p:sp>
        <p:nvSpPr>
          <p:cNvPr id="6" name="Footer Placeholder 4">
            <a:extLst>
              <a:ext uri="{FF2B5EF4-FFF2-40B4-BE49-F238E27FC236}">
                <a16:creationId xmlns:a16="http://schemas.microsoft.com/office/drawing/2014/main" id="{33BE15EE-0E0E-0A46-5E7C-B002CDEA6419}"/>
              </a:ext>
            </a:extLst>
          </p:cNvPr>
          <p:cNvSpPr>
            <a:spLocks noGrp="1"/>
          </p:cNvSpPr>
          <p:nvPr>
            <p:ph type="ftr" sz="quarter" idx="11"/>
          </p:nvPr>
        </p:nvSpPr>
        <p:spPr/>
        <p:txBody>
          <a:bodyPr/>
          <a:lstStyle>
            <a:lvl1pPr>
              <a:defRPr/>
            </a:lvl1pPr>
          </a:lstStyle>
          <a:p>
            <a:pPr>
              <a:defRPr/>
            </a:pPr>
            <a:endParaRPr lang="it-IT" altLang="zh-TW"/>
          </a:p>
        </p:txBody>
      </p:sp>
      <p:sp>
        <p:nvSpPr>
          <p:cNvPr id="7" name="Slide Number Placeholder 5">
            <a:extLst>
              <a:ext uri="{FF2B5EF4-FFF2-40B4-BE49-F238E27FC236}">
                <a16:creationId xmlns:a16="http://schemas.microsoft.com/office/drawing/2014/main" id="{3DEDA8E5-69A2-4A7B-BFEF-7B4452FD4ECA}"/>
              </a:ext>
            </a:extLst>
          </p:cNvPr>
          <p:cNvSpPr>
            <a:spLocks noGrp="1"/>
          </p:cNvSpPr>
          <p:nvPr>
            <p:ph type="sldNum" sz="quarter" idx="12"/>
          </p:nvPr>
        </p:nvSpPr>
        <p:spPr/>
        <p:txBody>
          <a:bodyPr/>
          <a:lstStyle>
            <a:lvl1pPr>
              <a:defRPr/>
            </a:lvl1pPr>
          </a:lstStyle>
          <a:p>
            <a:pPr>
              <a:defRPr/>
            </a:pPr>
            <a:fld id="{DAA9F1E5-26F2-475A-81F2-831C362BA1F4}" type="slidenum">
              <a:rPr lang="it-IT" altLang="zh-TW"/>
              <a:pPr>
                <a:defRPr/>
              </a:pPr>
              <a:t>‹#›</a:t>
            </a:fld>
            <a:endParaRPr lang="it-IT" altLang="zh-TW"/>
          </a:p>
        </p:txBody>
      </p:sp>
    </p:spTree>
    <p:extLst>
      <p:ext uri="{BB962C8B-B14F-4D97-AF65-F5344CB8AC3E}">
        <p14:creationId xmlns:p14="http://schemas.microsoft.com/office/powerpoint/2010/main" val="3477136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629150" y="1878806"/>
            <a:ext cx="3887391"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0884E992-5BEC-5E75-8EA8-BC0D0CD1E66B}"/>
              </a:ext>
            </a:extLst>
          </p:cNvPr>
          <p:cNvSpPr>
            <a:spLocks noGrp="1"/>
          </p:cNvSpPr>
          <p:nvPr>
            <p:ph type="dt" sz="half" idx="10"/>
          </p:nvPr>
        </p:nvSpPr>
        <p:spPr/>
        <p:txBody>
          <a:bodyPr/>
          <a:lstStyle>
            <a:lvl1pPr>
              <a:defRPr/>
            </a:lvl1pPr>
          </a:lstStyle>
          <a:p>
            <a:pPr>
              <a:defRPr/>
            </a:pPr>
            <a:fld id="{ED2D74B1-38A1-4F25-B216-297D41EF7576}" type="datetimeFigureOut">
              <a:rPr lang="it-IT" altLang="zh-TW"/>
              <a:pPr>
                <a:defRPr/>
              </a:pPr>
              <a:t>02/10/2023</a:t>
            </a:fld>
            <a:endParaRPr lang="it-IT" altLang="zh-TW"/>
          </a:p>
        </p:txBody>
      </p:sp>
      <p:sp>
        <p:nvSpPr>
          <p:cNvPr id="8" name="Footer Placeholder 4">
            <a:extLst>
              <a:ext uri="{FF2B5EF4-FFF2-40B4-BE49-F238E27FC236}">
                <a16:creationId xmlns:a16="http://schemas.microsoft.com/office/drawing/2014/main" id="{3E256EBB-DB39-7508-2369-DC8B6751B3F5}"/>
              </a:ext>
            </a:extLst>
          </p:cNvPr>
          <p:cNvSpPr>
            <a:spLocks noGrp="1"/>
          </p:cNvSpPr>
          <p:nvPr>
            <p:ph type="ftr" sz="quarter" idx="11"/>
          </p:nvPr>
        </p:nvSpPr>
        <p:spPr/>
        <p:txBody>
          <a:bodyPr/>
          <a:lstStyle>
            <a:lvl1pPr>
              <a:defRPr/>
            </a:lvl1pPr>
          </a:lstStyle>
          <a:p>
            <a:pPr>
              <a:defRPr/>
            </a:pPr>
            <a:endParaRPr lang="it-IT" altLang="zh-TW"/>
          </a:p>
        </p:txBody>
      </p:sp>
      <p:sp>
        <p:nvSpPr>
          <p:cNvPr id="9" name="Slide Number Placeholder 5">
            <a:extLst>
              <a:ext uri="{FF2B5EF4-FFF2-40B4-BE49-F238E27FC236}">
                <a16:creationId xmlns:a16="http://schemas.microsoft.com/office/drawing/2014/main" id="{02D4D267-FC34-9023-1E59-68B467184A28}"/>
              </a:ext>
            </a:extLst>
          </p:cNvPr>
          <p:cNvSpPr>
            <a:spLocks noGrp="1"/>
          </p:cNvSpPr>
          <p:nvPr>
            <p:ph type="sldNum" sz="quarter" idx="12"/>
          </p:nvPr>
        </p:nvSpPr>
        <p:spPr/>
        <p:txBody>
          <a:bodyPr/>
          <a:lstStyle>
            <a:lvl1pPr>
              <a:defRPr/>
            </a:lvl1pPr>
          </a:lstStyle>
          <a:p>
            <a:pPr>
              <a:defRPr/>
            </a:pPr>
            <a:fld id="{67CBE60F-72B6-4101-8A61-448946B4B6E4}" type="slidenum">
              <a:rPr lang="it-IT" altLang="zh-TW"/>
              <a:pPr>
                <a:defRPr/>
              </a:pPr>
              <a:t>‹#›</a:t>
            </a:fld>
            <a:endParaRPr lang="it-IT" altLang="zh-TW"/>
          </a:p>
        </p:txBody>
      </p:sp>
    </p:spTree>
    <p:extLst>
      <p:ext uri="{BB962C8B-B14F-4D97-AF65-F5344CB8AC3E}">
        <p14:creationId xmlns:p14="http://schemas.microsoft.com/office/powerpoint/2010/main" val="956531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11F46C70-BEA4-BEC5-CAA2-46C3C51A8089}"/>
              </a:ext>
            </a:extLst>
          </p:cNvPr>
          <p:cNvSpPr>
            <a:spLocks noGrp="1"/>
          </p:cNvSpPr>
          <p:nvPr>
            <p:ph type="dt" sz="half" idx="10"/>
          </p:nvPr>
        </p:nvSpPr>
        <p:spPr/>
        <p:txBody>
          <a:bodyPr/>
          <a:lstStyle>
            <a:lvl1pPr>
              <a:defRPr/>
            </a:lvl1pPr>
          </a:lstStyle>
          <a:p>
            <a:pPr>
              <a:defRPr/>
            </a:pPr>
            <a:fld id="{FEA6A7CC-264D-4C9A-BD13-255B774D1AD4}" type="datetimeFigureOut">
              <a:rPr lang="it-IT" altLang="zh-TW"/>
              <a:pPr>
                <a:defRPr/>
              </a:pPr>
              <a:t>02/10/2023</a:t>
            </a:fld>
            <a:endParaRPr lang="it-IT" altLang="zh-TW"/>
          </a:p>
        </p:txBody>
      </p:sp>
      <p:sp>
        <p:nvSpPr>
          <p:cNvPr id="4" name="Footer Placeholder 4">
            <a:extLst>
              <a:ext uri="{FF2B5EF4-FFF2-40B4-BE49-F238E27FC236}">
                <a16:creationId xmlns:a16="http://schemas.microsoft.com/office/drawing/2014/main" id="{C3DD3C3F-3D06-7C2C-9054-AA6E438D7003}"/>
              </a:ext>
            </a:extLst>
          </p:cNvPr>
          <p:cNvSpPr>
            <a:spLocks noGrp="1"/>
          </p:cNvSpPr>
          <p:nvPr>
            <p:ph type="ftr" sz="quarter" idx="11"/>
          </p:nvPr>
        </p:nvSpPr>
        <p:spPr/>
        <p:txBody>
          <a:bodyPr/>
          <a:lstStyle>
            <a:lvl1pPr>
              <a:defRPr/>
            </a:lvl1pPr>
          </a:lstStyle>
          <a:p>
            <a:pPr>
              <a:defRPr/>
            </a:pPr>
            <a:endParaRPr lang="it-IT" altLang="zh-TW"/>
          </a:p>
        </p:txBody>
      </p:sp>
      <p:sp>
        <p:nvSpPr>
          <p:cNvPr id="5" name="Slide Number Placeholder 5">
            <a:extLst>
              <a:ext uri="{FF2B5EF4-FFF2-40B4-BE49-F238E27FC236}">
                <a16:creationId xmlns:a16="http://schemas.microsoft.com/office/drawing/2014/main" id="{2DEB82C6-9ABB-1276-799E-C30DD29BD093}"/>
              </a:ext>
            </a:extLst>
          </p:cNvPr>
          <p:cNvSpPr>
            <a:spLocks noGrp="1"/>
          </p:cNvSpPr>
          <p:nvPr>
            <p:ph type="sldNum" sz="quarter" idx="12"/>
          </p:nvPr>
        </p:nvSpPr>
        <p:spPr/>
        <p:txBody>
          <a:bodyPr/>
          <a:lstStyle>
            <a:lvl1pPr>
              <a:defRPr/>
            </a:lvl1pPr>
          </a:lstStyle>
          <a:p>
            <a:pPr>
              <a:defRPr/>
            </a:pPr>
            <a:fld id="{21049A69-4618-46F3-9877-BEFFB162A4D1}" type="slidenum">
              <a:rPr lang="it-IT" altLang="zh-TW"/>
              <a:pPr>
                <a:defRPr/>
              </a:pPr>
              <a:t>‹#›</a:t>
            </a:fld>
            <a:endParaRPr lang="it-IT" altLang="zh-TW"/>
          </a:p>
        </p:txBody>
      </p:sp>
    </p:spTree>
    <p:extLst>
      <p:ext uri="{BB962C8B-B14F-4D97-AF65-F5344CB8AC3E}">
        <p14:creationId xmlns:p14="http://schemas.microsoft.com/office/powerpoint/2010/main" val="909965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1C8877-591E-5264-A07C-379D571273B5}"/>
              </a:ext>
            </a:extLst>
          </p:cNvPr>
          <p:cNvSpPr>
            <a:spLocks noGrp="1"/>
          </p:cNvSpPr>
          <p:nvPr>
            <p:ph type="dt" sz="half" idx="10"/>
          </p:nvPr>
        </p:nvSpPr>
        <p:spPr/>
        <p:txBody>
          <a:bodyPr/>
          <a:lstStyle>
            <a:lvl1pPr>
              <a:defRPr/>
            </a:lvl1pPr>
          </a:lstStyle>
          <a:p>
            <a:pPr>
              <a:defRPr/>
            </a:pPr>
            <a:fld id="{6422FB75-6EBE-4B50-BA7E-6955E4599454}" type="datetimeFigureOut">
              <a:rPr lang="it-IT" altLang="zh-TW"/>
              <a:pPr>
                <a:defRPr/>
              </a:pPr>
              <a:t>02/10/2023</a:t>
            </a:fld>
            <a:endParaRPr lang="it-IT" altLang="zh-TW"/>
          </a:p>
        </p:txBody>
      </p:sp>
      <p:sp>
        <p:nvSpPr>
          <p:cNvPr id="3" name="Footer Placeholder 4">
            <a:extLst>
              <a:ext uri="{FF2B5EF4-FFF2-40B4-BE49-F238E27FC236}">
                <a16:creationId xmlns:a16="http://schemas.microsoft.com/office/drawing/2014/main" id="{532A5331-2482-F12B-233B-72FE75B13C5C}"/>
              </a:ext>
            </a:extLst>
          </p:cNvPr>
          <p:cNvSpPr>
            <a:spLocks noGrp="1"/>
          </p:cNvSpPr>
          <p:nvPr>
            <p:ph type="ftr" sz="quarter" idx="11"/>
          </p:nvPr>
        </p:nvSpPr>
        <p:spPr/>
        <p:txBody>
          <a:bodyPr/>
          <a:lstStyle>
            <a:lvl1pPr>
              <a:defRPr/>
            </a:lvl1pPr>
          </a:lstStyle>
          <a:p>
            <a:pPr>
              <a:defRPr/>
            </a:pPr>
            <a:endParaRPr lang="it-IT" altLang="zh-TW"/>
          </a:p>
        </p:txBody>
      </p:sp>
      <p:sp>
        <p:nvSpPr>
          <p:cNvPr id="4" name="Slide Number Placeholder 5">
            <a:extLst>
              <a:ext uri="{FF2B5EF4-FFF2-40B4-BE49-F238E27FC236}">
                <a16:creationId xmlns:a16="http://schemas.microsoft.com/office/drawing/2014/main" id="{73D5C386-8C10-5933-F97D-BD6F346D6F6A}"/>
              </a:ext>
            </a:extLst>
          </p:cNvPr>
          <p:cNvSpPr>
            <a:spLocks noGrp="1"/>
          </p:cNvSpPr>
          <p:nvPr>
            <p:ph type="sldNum" sz="quarter" idx="12"/>
          </p:nvPr>
        </p:nvSpPr>
        <p:spPr/>
        <p:txBody>
          <a:bodyPr/>
          <a:lstStyle>
            <a:lvl1pPr>
              <a:defRPr/>
            </a:lvl1pPr>
          </a:lstStyle>
          <a:p>
            <a:pPr>
              <a:defRPr/>
            </a:pPr>
            <a:fld id="{2DA1BE54-0DF1-4DAE-B4D9-5C23C9EEDCB3}" type="slidenum">
              <a:rPr lang="it-IT" altLang="zh-TW"/>
              <a:pPr>
                <a:defRPr/>
              </a:pPr>
              <a:t>‹#›</a:t>
            </a:fld>
            <a:endParaRPr lang="it-IT" altLang="zh-TW"/>
          </a:p>
        </p:txBody>
      </p:sp>
    </p:spTree>
    <p:extLst>
      <p:ext uri="{BB962C8B-B14F-4D97-AF65-F5344CB8AC3E}">
        <p14:creationId xmlns:p14="http://schemas.microsoft.com/office/powerpoint/2010/main" val="5757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3">
            <a:extLst>
              <a:ext uri="{FF2B5EF4-FFF2-40B4-BE49-F238E27FC236}">
                <a16:creationId xmlns:a16="http://schemas.microsoft.com/office/drawing/2014/main" id="{44F935EC-4869-B7F3-ED5C-002B2B367D6C}"/>
              </a:ext>
            </a:extLst>
          </p:cNvPr>
          <p:cNvSpPr>
            <a:spLocks noGrp="1"/>
          </p:cNvSpPr>
          <p:nvPr>
            <p:ph type="dt" sz="half" idx="10"/>
          </p:nvPr>
        </p:nvSpPr>
        <p:spPr/>
        <p:txBody>
          <a:bodyPr/>
          <a:lstStyle>
            <a:lvl1pPr>
              <a:defRPr/>
            </a:lvl1pPr>
          </a:lstStyle>
          <a:p>
            <a:pPr>
              <a:defRPr/>
            </a:pPr>
            <a:fld id="{F603B659-1B0C-46BF-B3EF-3A38987E8AD2}" type="datetimeFigureOut">
              <a:rPr lang="it-IT" altLang="zh-TW"/>
              <a:pPr>
                <a:defRPr/>
              </a:pPr>
              <a:t>02/10/2023</a:t>
            </a:fld>
            <a:endParaRPr lang="it-IT" altLang="zh-TW"/>
          </a:p>
        </p:txBody>
      </p:sp>
      <p:sp>
        <p:nvSpPr>
          <p:cNvPr id="6" name="Footer Placeholder 4">
            <a:extLst>
              <a:ext uri="{FF2B5EF4-FFF2-40B4-BE49-F238E27FC236}">
                <a16:creationId xmlns:a16="http://schemas.microsoft.com/office/drawing/2014/main" id="{6A2FDFC1-BCBD-C929-4404-465FC74106FF}"/>
              </a:ext>
            </a:extLst>
          </p:cNvPr>
          <p:cNvSpPr>
            <a:spLocks noGrp="1"/>
          </p:cNvSpPr>
          <p:nvPr>
            <p:ph type="ftr" sz="quarter" idx="11"/>
          </p:nvPr>
        </p:nvSpPr>
        <p:spPr/>
        <p:txBody>
          <a:bodyPr/>
          <a:lstStyle>
            <a:lvl1pPr>
              <a:defRPr/>
            </a:lvl1pPr>
          </a:lstStyle>
          <a:p>
            <a:pPr>
              <a:defRPr/>
            </a:pPr>
            <a:endParaRPr lang="it-IT" altLang="zh-TW"/>
          </a:p>
        </p:txBody>
      </p:sp>
      <p:sp>
        <p:nvSpPr>
          <p:cNvPr id="7" name="Slide Number Placeholder 5">
            <a:extLst>
              <a:ext uri="{FF2B5EF4-FFF2-40B4-BE49-F238E27FC236}">
                <a16:creationId xmlns:a16="http://schemas.microsoft.com/office/drawing/2014/main" id="{A04298B1-45A8-3358-EF8F-31698FB80653}"/>
              </a:ext>
            </a:extLst>
          </p:cNvPr>
          <p:cNvSpPr>
            <a:spLocks noGrp="1"/>
          </p:cNvSpPr>
          <p:nvPr>
            <p:ph type="sldNum" sz="quarter" idx="12"/>
          </p:nvPr>
        </p:nvSpPr>
        <p:spPr/>
        <p:txBody>
          <a:bodyPr/>
          <a:lstStyle>
            <a:lvl1pPr>
              <a:defRPr/>
            </a:lvl1pPr>
          </a:lstStyle>
          <a:p>
            <a:pPr>
              <a:defRPr/>
            </a:pPr>
            <a:fld id="{32D33F62-DF4A-4395-A0F7-75DC3BA0EB18}" type="slidenum">
              <a:rPr lang="it-IT" altLang="zh-TW"/>
              <a:pPr>
                <a:defRPr/>
              </a:pPr>
              <a:t>‹#›</a:t>
            </a:fld>
            <a:endParaRPr lang="it-IT" altLang="zh-TW"/>
          </a:p>
        </p:txBody>
      </p:sp>
    </p:spTree>
    <p:extLst>
      <p:ext uri="{BB962C8B-B14F-4D97-AF65-F5344CB8AC3E}">
        <p14:creationId xmlns:p14="http://schemas.microsoft.com/office/powerpoint/2010/main" val="1960111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35ABBC3C-D117-6EC1-74A8-D63CE13442C8}"/>
              </a:ext>
            </a:extLst>
          </p:cNvPr>
          <p:cNvSpPr>
            <a:spLocks noGrp="1"/>
          </p:cNvSpPr>
          <p:nvPr>
            <p:ph type="dt" sz="half" idx="10"/>
          </p:nvPr>
        </p:nvSpPr>
        <p:spPr/>
        <p:txBody>
          <a:bodyPr/>
          <a:lstStyle>
            <a:lvl1pPr>
              <a:defRPr/>
            </a:lvl1pPr>
          </a:lstStyle>
          <a:p>
            <a:pPr>
              <a:defRPr/>
            </a:pPr>
            <a:fld id="{8D035D54-DA75-4945-AB9F-8DAF2C038C31}"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78082D09-C675-E8FB-0C7B-D6F1D3380433}"/>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266C110C-4AE5-A4F5-E3CC-6D357C564BF1}"/>
              </a:ext>
            </a:extLst>
          </p:cNvPr>
          <p:cNvSpPr>
            <a:spLocks noGrp="1"/>
          </p:cNvSpPr>
          <p:nvPr>
            <p:ph type="sldNum" sz="quarter" idx="12"/>
          </p:nvPr>
        </p:nvSpPr>
        <p:spPr/>
        <p:txBody>
          <a:bodyPr/>
          <a:lstStyle>
            <a:lvl1pPr>
              <a:defRPr/>
            </a:lvl1pPr>
          </a:lstStyle>
          <a:p>
            <a:pPr>
              <a:defRPr/>
            </a:pPr>
            <a:fld id="{E1AAFDC2-E1DF-4959-A1E9-619FF2FC50AE}" type="slidenum">
              <a:rPr lang="it-IT" altLang="zh-TW"/>
              <a:pPr>
                <a:defRPr/>
              </a:pPr>
              <a:t>‹#›</a:t>
            </a:fld>
            <a:endParaRPr lang="it-IT" altLang="zh-TW"/>
          </a:p>
        </p:txBody>
      </p:sp>
    </p:spTree>
    <p:extLst>
      <p:ext uri="{BB962C8B-B14F-4D97-AF65-F5344CB8AC3E}">
        <p14:creationId xmlns:p14="http://schemas.microsoft.com/office/powerpoint/2010/main" val="3956836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3">
            <a:extLst>
              <a:ext uri="{FF2B5EF4-FFF2-40B4-BE49-F238E27FC236}">
                <a16:creationId xmlns:a16="http://schemas.microsoft.com/office/drawing/2014/main" id="{D1766D32-8B64-CB8A-2C07-D418CB1294A6}"/>
              </a:ext>
            </a:extLst>
          </p:cNvPr>
          <p:cNvSpPr>
            <a:spLocks noGrp="1"/>
          </p:cNvSpPr>
          <p:nvPr>
            <p:ph type="dt" sz="half" idx="10"/>
          </p:nvPr>
        </p:nvSpPr>
        <p:spPr/>
        <p:txBody>
          <a:bodyPr/>
          <a:lstStyle>
            <a:lvl1pPr>
              <a:defRPr/>
            </a:lvl1pPr>
          </a:lstStyle>
          <a:p>
            <a:pPr>
              <a:defRPr/>
            </a:pPr>
            <a:fld id="{BBC49562-BFA5-4A07-92FF-20CB8E62A10D}" type="datetimeFigureOut">
              <a:rPr lang="it-IT" altLang="zh-TW"/>
              <a:pPr>
                <a:defRPr/>
              </a:pPr>
              <a:t>02/10/2023</a:t>
            </a:fld>
            <a:endParaRPr lang="it-IT" altLang="zh-TW"/>
          </a:p>
        </p:txBody>
      </p:sp>
      <p:sp>
        <p:nvSpPr>
          <p:cNvPr id="6" name="Footer Placeholder 4">
            <a:extLst>
              <a:ext uri="{FF2B5EF4-FFF2-40B4-BE49-F238E27FC236}">
                <a16:creationId xmlns:a16="http://schemas.microsoft.com/office/drawing/2014/main" id="{082C2B6E-7F23-E329-7F70-74CA7799DA3F}"/>
              </a:ext>
            </a:extLst>
          </p:cNvPr>
          <p:cNvSpPr>
            <a:spLocks noGrp="1"/>
          </p:cNvSpPr>
          <p:nvPr>
            <p:ph type="ftr" sz="quarter" idx="11"/>
          </p:nvPr>
        </p:nvSpPr>
        <p:spPr/>
        <p:txBody>
          <a:bodyPr/>
          <a:lstStyle>
            <a:lvl1pPr>
              <a:defRPr/>
            </a:lvl1pPr>
          </a:lstStyle>
          <a:p>
            <a:pPr>
              <a:defRPr/>
            </a:pPr>
            <a:endParaRPr lang="it-IT" altLang="zh-TW"/>
          </a:p>
        </p:txBody>
      </p:sp>
      <p:sp>
        <p:nvSpPr>
          <p:cNvPr id="7" name="Slide Number Placeholder 5">
            <a:extLst>
              <a:ext uri="{FF2B5EF4-FFF2-40B4-BE49-F238E27FC236}">
                <a16:creationId xmlns:a16="http://schemas.microsoft.com/office/drawing/2014/main" id="{2CAB61E4-DDB4-9A98-7749-2BC19A52F99A}"/>
              </a:ext>
            </a:extLst>
          </p:cNvPr>
          <p:cNvSpPr>
            <a:spLocks noGrp="1"/>
          </p:cNvSpPr>
          <p:nvPr>
            <p:ph type="sldNum" sz="quarter" idx="12"/>
          </p:nvPr>
        </p:nvSpPr>
        <p:spPr/>
        <p:txBody>
          <a:bodyPr/>
          <a:lstStyle>
            <a:lvl1pPr>
              <a:defRPr/>
            </a:lvl1pPr>
          </a:lstStyle>
          <a:p>
            <a:pPr>
              <a:defRPr/>
            </a:pPr>
            <a:fld id="{1927DDDB-163E-4052-A860-DE24875EFE38}" type="slidenum">
              <a:rPr lang="it-IT" altLang="zh-TW"/>
              <a:pPr>
                <a:defRPr/>
              </a:pPr>
              <a:t>‹#›</a:t>
            </a:fld>
            <a:endParaRPr lang="it-IT" altLang="zh-TW"/>
          </a:p>
        </p:txBody>
      </p:sp>
    </p:spTree>
    <p:extLst>
      <p:ext uri="{BB962C8B-B14F-4D97-AF65-F5344CB8AC3E}">
        <p14:creationId xmlns:p14="http://schemas.microsoft.com/office/powerpoint/2010/main" val="2496864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0353E1E6-EAA3-BC81-5922-AB398A885DDB}"/>
              </a:ext>
            </a:extLst>
          </p:cNvPr>
          <p:cNvSpPr>
            <a:spLocks noGrp="1"/>
          </p:cNvSpPr>
          <p:nvPr>
            <p:ph type="dt" sz="half" idx="10"/>
          </p:nvPr>
        </p:nvSpPr>
        <p:spPr/>
        <p:txBody>
          <a:bodyPr/>
          <a:lstStyle>
            <a:lvl1pPr>
              <a:defRPr/>
            </a:lvl1pPr>
          </a:lstStyle>
          <a:p>
            <a:pPr>
              <a:defRPr/>
            </a:pPr>
            <a:fld id="{4515B16D-7B95-4933-B36C-DA9926B5CDB2}"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49E3EE71-10AC-6442-DD9A-163D5D98506A}"/>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ED3F09FD-66BC-D5E3-363F-AE1D94E6F344}"/>
              </a:ext>
            </a:extLst>
          </p:cNvPr>
          <p:cNvSpPr>
            <a:spLocks noGrp="1"/>
          </p:cNvSpPr>
          <p:nvPr>
            <p:ph type="sldNum" sz="quarter" idx="12"/>
          </p:nvPr>
        </p:nvSpPr>
        <p:spPr/>
        <p:txBody>
          <a:bodyPr/>
          <a:lstStyle>
            <a:lvl1pPr>
              <a:defRPr/>
            </a:lvl1pPr>
          </a:lstStyle>
          <a:p>
            <a:pPr>
              <a:defRPr/>
            </a:pPr>
            <a:fld id="{DF9EEEDD-85A6-46FB-B954-052657C3733D}" type="slidenum">
              <a:rPr lang="it-IT" altLang="zh-TW"/>
              <a:pPr>
                <a:defRPr/>
              </a:pPr>
              <a:t>‹#›</a:t>
            </a:fld>
            <a:endParaRPr lang="it-IT" altLang="zh-TW"/>
          </a:p>
        </p:txBody>
      </p:sp>
    </p:spTree>
    <p:extLst>
      <p:ext uri="{BB962C8B-B14F-4D97-AF65-F5344CB8AC3E}">
        <p14:creationId xmlns:p14="http://schemas.microsoft.com/office/powerpoint/2010/main" val="873601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FE317CD-270C-BD4A-4258-B3B05445E33E}"/>
              </a:ext>
            </a:extLst>
          </p:cNvPr>
          <p:cNvSpPr>
            <a:spLocks noGrp="1"/>
          </p:cNvSpPr>
          <p:nvPr>
            <p:ph type="dt" sz="half" idx="10"/>
          </p:nvPr>
        </p:nvSpPr>
        <p:spPr/>
        <p:txBody>
          <a:bodyPr/>
          <a:lstStyle>
            <a:lvl1pPr>
              <a:defRPr/>
            </a:lvl1pPr>
          </a:lstStyle>
          <a:p>
            <a:pPr>
              <a:defRPr/>
            </a:pPr>
            <a:fld id="{A5EFFBA7-279D-4320-8E09-6A24C88C5398}"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17B44759-1E9C-D955-8D8B-38488527C7C9}"/>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1FABA48A-4CA1-E073-887E-265673CF52E1}"/>
              </a:ext>
            </a:extLst>
          </p:cNvPr>
          <p:cNvSpPr>
            <a:spLocks noGrp="1"/>
          </p:cNvSpPr>
          <p:nvPr>
            <p:ph type="sldNum" sz="quarter" idx="12"/>
          </p:nvPr>
        </p:nvSpPr>
        <p:spPr/>
        <p:txBody>
          <a:bodyPr/>
          <a:lstStyle>
            <a:lvl1pPr>
              <a:defRPr/>
            </a:lvl1pPr>
          </a:lstStyle>
          <a:p>
            <a:pPr>
              <a:defRPr/>
            </a:pPr>
            <a:fld id="{4782A3EA-5BD4-4723-9C02-DA1156F0FD43}" type="slidenum">
              <a:rPr lang="it-IT" altLang="zh-TW"/>
              <a:pPr>
                <a:defRPr/>
              </a:pPr>
              <a:t>‹#›</a:t>
            </a:fld>
            <a:endParaRPr lang="it-IT" altLang="zh-TW"/>
          </a:p>
        </p:txBody>
      </p:sp>
    </p:spTree>
    <p:extLst>
      <p:ext uri="{BB962C8B-B14F-4D97-AF65-F5344CB8AC3E}">
        <p14:creationId xmlns:p14="http://schemas.microsoft.com/office/powerpoint/2010/main" val="3608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a:extLst>
              <a:ext uri="{FF2B5EF4-FFF2-40B4-BE49-F238E27FC236}">
                <a16:creationId xmlns:a16="http://schemas.microsoft.com/office/drawing/2014/main" id="{1D8E9F4A-AEE3-F56F-05E5-CA42D2267727}"/>
              </a:ext>
            </a:extLst>
          </p:cNvPr>
          <p:cNvSpPr>
            <a:spLocks noGrp="1"/>
          </p:cNvSpPr>
          <p:nvPr>
            <p:ph type="dt" sz="half" idx="10"/>
          </p:nvPr>
        </p:nvSpPr>
        <p:spPr/>
        <p:txBody>
          <a:bodyPr/>
          <a:lstStyle>
            <a:lvl1pPr>
              <a:defRPr/>
            </a:lvl1pPr>
          </a:lstStyle>
          <a:p>
            <a:pPr>
              <a:defRPr/>
            </a:pPr>
            <a:fld id="{050D515D-2EEC-4D6E-BEB5-78A0DA68A782}"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D556C10B-BA6B-E3BF-AD94-4D4D2B6C42DE}"/>
              </a:ext>
            </a:extLst>
          </p:cNvPr>
          <p:cNvSpPr>
            <a:spLocks noGrp="1"/>
          </p:cNvSpPr>
          <p:nvPr>
            <p:ph type="ftr" sz="quarter" idx="11"/>
          </p:nvPr>
        </p:nvSpPr>
        <p:spPr/>
        <p:txBody>
          <a:bodyPr/>
          <a:lstStyle>
            <a:lvl1pPr>
              <a:defRPr/>
            </a:lvl1pPr>
          </a:lstStyle>
          <a:p>
            <a:pPr>
              <a:defRPr/>
            </a:pPr>
            <a:endParaRPr lang="it-IT" altLang="zh-TW"/>
          </a:p>
        </p:txBody>
      </p:sp>
      <p:sp>
        <p:nvSpPr>
          <p:cNvPr id="6" name="Slide Number Placeholder 5">
            <a:extLst>
              <a:ext uri="{FF2B5EF4-FFF2-40B4-BE49-F238E27FC236}">
                <a16:creationId xmlns:a16="http://schemas.microsoft.com/office/drawing/2014/main" id="{51D9FB08-4F1F-35FD-B723-F4A6018ED123}"/>
              </a:ext>
            </a:extLst>
          </p:cNvPr>
          <p:cNvSpPr>
            <a:spLocks noGrp="1"/>
          </p:cNvSpPr>
          <p:nvPr>
            <p:ph type="sldNum" sz="quarter" idx="12"/>
          </p:nvPr>
        </p:nvSpPr>
        <p:spPr/>
        <p:txBody>
          <a:bodyPr/>
          <a:lstStyle>
            <a:lvl1pPr>
              <a:defRPr/>
            </a:lvl1pPr>
          </a:lstStyle>
          <a:p>
            <a:pPr>
              <a:defRPr/>
            </a:pPr>
            <a:fld id="{A4324313-DD4C-44B4-84B2-2E38E188EB01}" type="slidenum">
              <a:rPr lang="it-IT" altLang="zh-TW"/>
              <a:pPr>
                <a:defRPr/>
              </a:pPr>
              <a:t>‹#›</a:t>
            </a:fld>
            <a:endParaRPr lang="it-IT" altLang="zh-TW"/>
          </a:p>
        </p:txBody>
      </p:sp>
    </p:spTree>
    <p:extLst>
      <p:ext uri="{BB962C8B-B14F-4D97-AF65-F5344CB8AC3E}">
        <p14:creationId xmlns:p14="http://schemas.microsoft.com/office/powerpoint/2010/main" val="1075228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7603487-F8E0-2FD1-4800-9D780E0D78C4}"/>
              </a:ext>
            </a:extLst>
          </p:cNvPr>
          <p:cNvSpPr>
            <a:spLocks noGrp="1"/>
          </p:cNvSpPr>
          <p:nvPr>
            <p:ph type="dt" sz="half" idx="10"/>
          </p:nvPr>
        </p:nvSpPr>
        <p:spPr/>
        <p:txBody>
          <a:bodyPr/>
          <a:lstStyle>
            <a:lvl1pPr>
              <a:defRPr/>
            </a:lvl1pPr>
          </a:lstStyle>
          <a:p>
            <a:pPr>
              <a:defRPr/>
            </a:pPr>
            <a:fld id="{4BB646B5-3DA2-4D30-810A-E760CDFB4954}" type="datetimeFigureOut">
              <a:rPr lang="it-IT" altLang="zh-TW"/>
              <a:pPr>
                <a:defRPr/>
              </a:pPr>
              <a:t>02/10/2023</a:t>
            </a:fld>
            <a:endParaRPr lang="it-IT" altLang="zh-TW"/>
          </a:p>
        </p:txBody>
      </p:sp>
      <p:sp>
        <p:nvSpPr>
          <p:cNvPr id="6" name="Footer Placeholder 4">
            <a:extLst>
              <a:ext uri="{FF2B5EF4-FFF2-40B4-BE49-F238E27FC236}">
                <a16:creationId xmlns:a16="http://schemas.microsoft.com/office/drawing/2014/main" id="{63BCDC71-5A01-0A6D-81AF-10FBA5D9DC84}"/>
              </a:ext>
            </a:extLst>
          </p:cNvPr>
          <p:cNvSpPr>
            <a:spLocks noGrp="1"/>
          </p:cNvSpPr>
          <p:nvPr>
            <p:ph type="ftr" sz="quarter" idx="11"/>
          </p:nvPr>
        </p:nvSpPr>
        <p:spPr/>
        <p:txBody>
          <a:bodyPr/>
          <a:lstStyle>
            <a:lvl1pPr>
              <a:defRPr/>
            </a:lvl1pPr>
          </a:lstStyle>
          <a:p>
            <a:pPr>
              <a:defRPr/>
            </a:pPr>
            <a:endParaRPr lang="it-IT" altLang="zh-TW"/>
          </a:p>
        </p:txBody>
      </p:sp>
      <p:sp>
        <p:nvSpPr>
          <p:cNvPr id="7" name="Slide Number Placeholder 5">
            <a:extLst>
              <a:ext uri="{FF2B5EF4-FFF2-40B4-BE49-F238E27FC236}">
                <a16:creationId xmlns:a16="http://schemas.microsoft.com/office/drawing/2014/main" id="{29D08A4D-CFDC-D3FE-6E22-C0DB1F3C9D3E}"/>
              </a:ext>
            </a:extLst>
          </p:cNvPr>
          <p:cNvSpPr>
            <a:spLocks noGrp="1"/>
          </p:cNvSpPr>
          <p:nvPr>
            <p:ph type="sldNum" sz="quarter" idx="12"/>
          </p:nvPr>
        </p:nvSpPr>
        <p:spPr/>
        <p:txBody>
          <a:bodyPr/>
          <a:lstStyle>
            <a:lvl1pPr>
              <a:defRPr/>
            </a:lvl1pPr>
          </a:lstStyle>
          <a:p>
            <a:pPr>
              <a:defRPr/>
            </a:pPr>
            <a:fld id="{68F55055-373F-4544-AC92-5228C9D0AFD2}" type="slidenum">
              <a:rPr lang="it-IT" altLang="zh-TW"/>
              <a:pPr>
                <a:defRPr/>
              </a:pPr>
              <a:t>‹#›</a:t>
            </a:fld>
            <a:endParaRPr lang="it-IT" altLang="zh-TW"/>
          </a:p>
        </p:txBody>
      </p:sp>
    </p:spTree>
    <p:extLst>
      <p:ext uri="{BB962C8B-B14F-4D97-AF65-F5344CB8AC3E}">
        <p14:creationId xmlns:p14="http://schemas.microsoft.com/office/powerpoint/2010/main" val="278185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629150" y="1878806"/>
            <a:ext cx="3887391"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62068363-D99D-9810-9352-E95DE96A21F4}"/>
              </a:ext>
            </a:extLst>
          </p:cNvPr>
          <p:cNvSpPr>
            <a:spLocks noGrp="1"/>
          </p:cNvSpPr>
          <p:nvPr>
            <p:ph type="dt" sz="half" idx="10"/>
          </p:nvPr>
        </p:nvSpPr>
        <p:spPr/>
        <p:txBody>
          <a:bodyPr/>
          <a:lstStyle>
            <a:lvl1pPr>
              <a:defRPr/>
            </a:lvl1pPr>
          </a:lstStyle>
          <a:p>
            <a:pPr>
              <a:defRPr/>
            </a:pPr>
            <a:fld id="{85EEDB04-CC6F-4A6F-9AA9-9DD996B34C1C}" type="datetimeFigureOut">
              <a:rPr lang="it-IT" altLang="zh-TW"/>
              <a:pPr>
                <a:defRPr/>
              </a:pPr>
              <a:t>02/10/2023</a:t>
            </a:fld>
            <a:endParaRPr lang="it-IT" altLang="zh-TW"/>
          </a:p>
        </p:txBody>
      </p:sp>
      <p:sp>
        <p:nvSpPr>
          <p:cNvPr id="8" name="Footer Placeholder 4">
            <a:extLst>
              <a:ext uri="{FF2B5EF4-FFF2-40B4-BE49-F238E27FC236}">
                <a16:creationId xmlns:a16="http://schemas.microsoft.com/office/drawing/2014/main" id="{75C55B01-FD5F-5DB6-AC1C-D2314FFE525A}"/>
              </a:ext>
            </a:extLst>
          </p:cNvPr>
          <p:cNvSpPr>
            <a:spLocks noGrp="1"/>
          </p:cNvSpPr>
          <p:nvPr>
            <p:ph type="ftr" sz="quarter" idx="11"/>
          </p:nvPr>
        </p:nvSpPr>
        <p:spPr/>
        <p:txBody>
          <a:bodyPr/>
          <a:lstStyle>
            <a:lvl1pPr>
              <a:defRPr/>
            </a:lvl1pPr>
          </a:lstStyle>
          <a:p>
            <a:pPr>
              <a:defRPr/>
            </a:pPr>
            <a:endParaRPr lang="it-IT" altLang="zh-TW"/>
          </a:p>
        </p:txBody>
      </p:sp>
      <p:sp>
        <p:nvSpPr>
          <p:cNvPr id="9" name="Slide Number Placeholder 5">
            <a:extLst>
              <a:ext uri="{FF2B5EF4-FFF2-40B4-BE49-F238E27FC236}">
                <a16:creationId xmlns:a16="http://schemas.microsoft.com/office/drawing/2014/main" id="{CB2CBE2F-1A8A-BB2A-B210-0351A65DCFA1}"/>
              </a:ext>
            </a:extLst>
          </p:cNvPr>
          <p:cNvSpPr>
            <a:spLocks noGrp="1"/>
          </p:cNvSpPr>
          <p:nvPr>
            <p:ph type="sldNum" sz="quarter" idx="12"/>
          </p:nvPr>
        </p:nvSpPr>
        <p:spPr/>
        <p:txBody>
          <a:bodyPr/>
          <a:lstStyle>
            <a:lvl1pPr>
              <a:defRPr/>
            </a:lvl1pPr>
          </a:lstStyle>
          <a:p>
            <a:pPr>
              <a:defRPr/>
            </a:pPr>
            <a:fld id="{70F2ED87-FEB6-4CBB-B75F-C8A54DC2693C}" type="slidenum">
              <a:rPr lang="it-IT" altLang="zh-TW"/>
              <a:pPr>
                <a:defRPr/>
              </a:pPr>
              <a:t>‹#›</a:t>
            </a:fld>
            <a:endParaRPr lang="it-IT" altLang="zh-TW"/>
          </a:p>
        </p:txBody>
      </p:sp>
    </p:spTree>
    <p:extLst>
      <p:ext uri="{BB962C8B-B14F-4D97-AF65-F5344CB8AC3E}">
        <p14:creationId xmlns:p14="http://schemas.microsoft.com/office/powerpoint/2010/main" val="150600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28E1D8C-9CB4-9004-5B2F-BBDEAEBAFAD3}"/>
              </a:ext>
            </a:extLst>
          </p:cNvPr>
          <p:cNvSpPr>
            <a:spLocks noGrp="1"/>
          </p:cNvSpPr>
          <p:nvPr>
            <p:ph type="dt" sz="half" idx="10"/>
          </p:nvPr>
        </p:nvSpPr>
        <p:spPr/>
        <p:txBody>
          <a:bodyPr/>
          <a:lstStyle>
            <a:lvl1pPr>
              <a:defRPr/>
            </a:lvl1pPr>
          </a:lstStyle>
          <a:p>
            <a:pPr>
              <a:defRPr/>
            </a:pPr>
            <a:fld id="{D3FB56FB-A485-4F2F-A8E4-8C2D13D061AB}" type="datetimeFigureOut">
              <a:rPr lang="it-IT" altLang="zh-TW"/>
              <a:pPr>
                <a:defRPr/>
              </a:pPr>
              <a:t>02/10/2023</a:t>
            </a:fld>
            <a:endParaRPr lang="it-IT" altLang="zh-TW"/>
          </a:p>
        </p:txBody>
      </p:sp>
      <p:sp>
        <p:nvSpPr>
          <p:cNvPr id="4" name="Footer Placeholder 4">
            <a:extLst>
              <a:ext uri="{FF2B5EF4-FFF2-40B4-BE49-F238E27FC236}">
                <a16:creationId xmlns:a16="http://schemas.microsoft.com/office/drawing/2014/main" id="{3B700AFB-4332-1667-EAF7-7CEE9E208B0A}"/>
              </a:ext>
            </a:extLst>
          </p:cNvPr>
          <p:cNvSpPr>
            <a:spLocks noGrp="1"/>
          </p:cNvSpPr>
          <p:nvPr>
            <p:ph type="ftr" sz="quarter" idx="11"/>
          </p:nvPr>
        </p:nvSpPr>
        <p:spPr/>
        <p:txBody>
          <a:bodyPr/>
          <a:lstStyle>
            <a:lvl1pPr>
              <a:defRPr/>
            </a:lvl1pPr>
          </a:lstStyle>
          <a:p>
            <a:pPr>
              <a:defRPr/>
            </a:pPr>
            <a:endParaRPr lang="it-IT" altLang="zh-TW"/>
          </a:p>
        </p:txBody>
      </p:sp>
      <p:sp>
        <p:nvSpPr>
          <p:cNvPr id="5" name="Slide Number Placeholder 5">
            <a:extLst>
              <a:ext uri="{FF2B5EF4-FFF2-40B4-BE49-F238E27FC236}">
                <a16:creationId xmlns:a16="http://schemas.microsoft.com/office/drawing/2014/main" id="{AA11872A-F1EA-6B07-CB05-0DEBA6B201A1}"/>
              </a:ext>
            </a:extLst>
          </p:cNvPr>
          <p:cNvSpPr>
            <a:spLocks noGrp="1"/>
          </p:cNvSpPr>
          <p:nvPr>
            <p:ph type="sldNum" sz="quarter" idx="12"/>
          </p:nvPr>
        </p:nvSpPr>
        <p:spPr/>
        <p:txBody>
          <a:bodyPr/>
          <a:lstStyle>
            <a:lvl1pPr>
              <a:defRPr/>
            </a:lvl1pPr>
          </a:lstStyle>
          <a:p>
            <a:pPr>
              <a:defRPr/>
            </a:pPr>
            <a:fld id="{29F87883-0BBE-46A3-B913-8AC1EBF4F034}" type="slidenum">
              <a:rPr lang="it-IT" altLang="zh-TW"/>
              <a:pPr>
                <a:defRPr/>
              </a:pPr>
              <a:t>‹#›</a:t>
            </a:fld>
            <a:endParaRPr lang="it-IT" altLang="zh-TW"/>
          </a:p>
        </p:txBody>
      </p:sp>
    </p:spTree>
    <p:extLst>
      <p:ext uri="{BB962C8B-B14F-4D97-AF65-F5344CB8AC3E}">
        <p14:creationId xmlns:p14="http://schemas.microsoft.com/office/powerpoint/2010/main" val="37682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A74AE10-93AE-A367-1E7D-C05D130E6E10}"/>
              </a:ext>
            </a:extLst>
          </p:cNvPr>
          <p:cNvSpPr>
            <a:spLocks noGrp="1"/>
          </p:cNvSpPr>
          <p:nvPr>
            <p:ph type="dt" sz="half" idx="10"/>
          </p:nvPr>
        </p:nvSpPr>
        <p:spPr/>
        <p:txBody>
          <a:bodyPr/>
          <a:lstStyle>
            <a:lvl1pPr>
              <a:defRPr/>
            </a:lvl1pPr>
          </a:lstStyle>
          <a:p>
            <a:pPr>
              <a:defRPr/>
            </a:pPr>
            <a:fld id="{A8631FF5-8B7E-47A9-9A16-53F9DAD85764}" type="datetimeFigureOut">
              <a:rPr lang="it-IT" altLang="zh-TW"/>
              <a:pPr>
                <a:defRPr/>
              </a:pPr>
              <a:t>02/10/2023</a:t>
            </a:fld>
            <a:endParaRPr lang="it-IT" altLang="zh-TW"/>
          </a:p>
        </p:txBody>
      </p:sp>
      <p:sp>
        <p:nvSpPr>
          <p:cNvPr id="3" name="Footer Placeholder 4">
            <a:extLst>
              <a:ext uri="{FF2B5EF4-FFF2-40B4-BE49-F238E27FC236}">
                <a16:creationId xmlns:a16="http://schemas.microsoft.com/office/drawing/2014/main" id="{726D5569-335F-DA72-C596-70F817E912F7}"/>
              </a:ext>
            </a:extLst>
          </p:cNvPr>
          <p:cNvSpPr>
            <a:spLocks noGrp="1"/>
          </p:cNvSpPr>
          <p:nvPr>
            <p:ph type="ftr" sz="quarter" idx="11"/>
          </p:nvPr>
        </p:nvSpPr>
        <p:spPr/>
        <p:txBody>
          <a:bodyPr/>
          <a:lstStyle>
            <a:lvl1pPr>
              <a:defRPr/>
            </a:lvl1pPr>
          </a:lstStyle>
          <a:p>
            <a:pPr>
              <a:defRPr/>
            </a:pPr>
            <a:endParaRPr lang="it-IT" altLang="zh-TW"/>
          </a:p>
        </p:txBody>
      </p:sp>
      <p:sp>
        <p:nvSpPr>
          <p:cNvPr id="4" name="Slide Number Placeholder 5">
            <a:extLst>
              <a:ext uri="{FF2B5EF4-FFF2-40B4-BE49-F238E27FC236}">
                <a16:creationId xmlns:a16="http://schemas.microsoft.com/office/drawing/2014/main" id="{C26FBB22-7940-B854-C6BB-41DAD4204746}"/>
              </a:ext>
            </a:extLst>
          </p:cNvPr>
          <p:cNvSpPr>
            <a:spLocks noGrp="1"/>
          </p:cNvSpPr>
          <p:nvPr>
            <p:ph type="sldNum" sz="quarter" idx="12"/>
          </p:nvPr>
        </p:nvSpPr>
        <p:spPr/>
        <p:txBody>
          <a:bodyPr/>
          <a:lstStyle>
            <a:lvl1pPr>
              <a:defRPr/>
            </a:lvl1pPr>
          </a:lstStyle>
          <a:p>
            <a:pPr>
              <a:defRPr/>
            </a:pPr>
            <a:fld id="{CCAC5CE6-19B5-4498-8773-6ECCC9A2D2BE}" type="slidenum">
              <a:rPr lang="it-IT" altLang="zh-TW"/>
              <a:pPr>
                <a:defRPr/>
              </a:pPr>
              <a:t>‹#›</a:t>
            </a:fld>
            <a:endParaRPr lang="it-IT" altLang="zh-TW"/>
          </a:p>
        </p:txBody>
      </p:sp>
    </p:spTree>
    <p:extLst>
      <p:ext uri="{BB962C8B-B14F-4D97-AF65-F5344CB8AC3E}">
        <p14:creationId xmlns:p14="http://schemas.microsoft.com/office/powerpoint/2010/main" val="7376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3">
            <a:extLst>
              <a:ext uri="{FF2B5EF4-FFF2-40B4-BE49-F238E27FC236}">
                <a16:creationId xmlns:a16="http://schemas.microsoft.com/office/drawing/2014/main" id="{E23048A6-2378-251C-DA4B-CC3657DB89E7}"/>
              </a:ext>
            </a:extLst>
          </p:cNvPr>
          <p:cNvSpPr>
            <a:spLocks noGrp="1"/>
          </p:cNvSpPr>
          <p:nvPr>
            <p:ph type="dt" sz="half" idx="10"/>
          </p:nvPr>
        </p:nvSpPr>
        <p:spPr/>
        <p:txBody>
          <a:bodyPr/>
          <a:lstStyle>
            <a:lvl1pPr>
              <a:defRPr/>
            </a:lvl1pPr>
          </a:lstStyle>
          <a:p>
            <a:pPr>
              <a:defRPr/>
            </a:pPr>
            <a:fld id="{70D37892-AF53-4016-A27B-32AA9B4402A9}" type="datetimeFigureOut">
              <a:rPr lang="it-IT" altLang="zh-TW"/>
              <a:pPr>
                <a:defRPr/>
              </a:pPr>
              <a:t>02/10/2023</a:t>
            </a:fld>
            <a:endParaRPr lang="it-IT" altLang="zh-TW"/>
          </a:p>
        </p:txBody>
      </p:sp>
      <p:sp>
        <p:nvSpPr>
          <p:cNvPr id="6" name="Footer Placeholder 4">
            <a:extLst>
              <a:ext uri="{FF2B5EF4-FFF2-40B4-BE49-F238E27FC236}">
                <a16:creationId xmlns:a16="http://schemas.microsoft.com/office/drawing/2014/main" id="{5340963B-4206-0684-1440-C739B0493D65}"/>
              </a:ext>
            </a:extLst>
          </p:cNvPr>
          <p:cNvSpPr>
            <a:spLocks noGrp="1"/>
          </p:cNvSpPr>
          <p:nvPr>
            <p:ph type="ftr" sz="quarter" idx="11"/>
          </p:nvPr>
        </p:nvSpPr>
        <p:spPr/>
        <p:txBody>
          <a:bodyPr/>
          <a:lstStyle>
            <a:lvl1pPr>
              <a:defRPr/>
            </a:lvl1pPr>
          </a:lstStyle>
          <a:p>
            <a:pPr>
              <a:defRPr/>
            </a:pPr>
            <a:endParaRPr lang="it-IT" altLang="zh-TW"/>
          </a:p>
        </p:txBody>
      </p:sp>
      <p:sp>
        <p:nvSpPr>
          <p:cNvPr id="7" name="Slide Number Placeholder 5">
            <a:extLst>
              <a:ext uri="{FF2B5EF4-FFF2-40B4-BE49-F238E27FC236}">
                <a16:creationId xmlns:a16="http://schemas.microsoft.com/office/drawing/2014/main" id="{D367AA14-01D9-72A9-EA9C-3AD3C54CE7B6}"/>
              </a:ext>
            </a:extLst>
          </p:cNvPr>
          <p:cNvSpPr>
            <a:spLocks noGrp="1"/>
          </p:cNvSpPr>
          <p:nvPr>
            <p:ph type="sldNum" sz="quarter" idx="12"/>
          </p:nvPr>
        </p:nvSpPr>
        <p:spPr/>
        <p:txBody>
          <a:bodyPr/>
          <a:lstStyle>
            <a:lvl1pPr>
              <a:defRPr/>
            </a:lvl1pPr>
          </a:lstStyle>
          <a:p>
            <a:pPr>
              <a:defRPr/>
            </a:pPr>
            <a:fld id="{1CF90855-F366-420C-9C3F-D35679B45ABB}" type="slidenum">
              <a:rPr lang="it-IT" altLang="zh-TW"/>
              <a:pPr>
                <a:defRPr/>
              </a:pPr>
              <a:t>‹#›</a:t>
            </a:fld>
            <a:endParaRPr lang="it-IT" altLang="zh-TW"/>
          </a:p>
        </p:txBody>
      </p:sp>
    </p:spTree>
    <p:extLst>
      <p:ext uri="{BB962C8B-B14F-4D97-AF65-F5344CB8AC3E}">
        <p14:creationId xmlns:p14="http://schemas.microsoft.com/office/powerpoint/2010/main" val="251118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3">
            <a:extLst>
              <a:ext uri="{FF2B5EF4-FFF2-40B4-BE49-F238E27FC236}">
                <a16:creationId xmlns:a16="http://schemas.microsoft.com/office/drawing/2014/main" id="{2CCCEA6F-3620-956C-A7A2-34E9328BBD3D}"/>
              </a:ext>
            </a:extLst>
          </p:cNvPr>
          <p:cNvSpPr>
            <a:spLocks noGrp="1"/>
          </p:cNvSpPr>
          <p:nvPr>
            <p:ph type="dt" sz="half" idx="10"/>
          </p:nvPr>
        </p:nvSpPr>
        <p:spPr/>
        <p:txBody>
          <a:bodyPr/>
          <a:lstStyle>
            <a:lvl1pPr>
              <a:defRPr/>
            </a:lvl1pPr>
          </a:lstStyle>
          <a:p>
            <a:pPr>
              <a:defRPr/>
            </a:pPr>
            <a:fld id="{524E48FB-7EFD-4A2C-BC21-53708E84AE85}" type="datetimeFigureOut">
              <a:rPr lang="it-IT" altLang="zh-TW"/>
              <a:pPr>
                <a:defRPr/>
              </a:pPr>
              <a:t>02/10/2023</a:t>
            </a:fld>
            <a:endParaRPr lang="it-IT" altLang="zh-TW"/>
          </a:p>
        </p:txBody>
      </p:sp>
      <p:sp>
        <p:nvSpPr>
          <p:cNvPr id="6" name="Footer Placeholder 4">
            <a:extLst>
              <a:ext uri="{FF2B5EF4-FFF2-40B4-BE49-F238E27FC236}">
                <a16:creationId xmlns:a16="http://schemas.microsoft.com/office/drawing/2014/main" id="{53182D5D-EC7B-B9D8-5303-9EFFAB8372D8}"/>
              </a:ext>
            </a:extLst>
          </p:cNvPr>
          <p:cNvSpPr>
            <a:spLocks noGrp="1"/>
          </p:cNvSpPr>
          <p:nvPr>
            <p:ph type="ftr" sz="quarter" idx="11"/>
          </p:nvPr>
        </p:nvSpPr>
        <p:spPr/>
        <p:txBody>
          <a:bodyPr/>
          <a:lstStyle>
            <a:lvl1pPr>
              <a:defRPr/>
            </a:lvl1pPr>
          </a:lstStyle>
          <a:p>
            <a:pPr>
              <a:defRPr/>
            </a:pPr>
            <a:endParaRPr lang="it-IT" altLang="zh-TW"/>
          </a:p>
        </p:txBody>
      </p:sp>
      <p:sp>
        <p:nvSpPr>
          <p:cNvPr id="7" name="Slide Number Placeholder 5">
            <a:extLst>
              <a:ext uri="{FF2B5EF4-FFF2-40B4-BE49-F238E27FC236}">
                <a16:creationId xmlns:a16="http://schemas.microsoft.com/office/drawing/2014/main" id="{C13E89C3-3C50-3554-6588-7780F0F92EC4}"/>
              </a:ext>
            </a:extLst>
          </p:cNvPr>
          <p:cNvSpPr>
            <a:spLocks noGrp="1"/>
          </p:cNvSpPr>
          <p:nvPr>
            <p:ph type="sldNum" sz="quarter" idx="12"/>
          </p:nvPr>
        </p:nvSpPr>
        <p:spPr/>
        <p:txBody>
          <a:bodyPr/>
          <a:lstStyle>
            <a:lvl1pPr>
              <a:defRPr/>
            </a:lvl1pPr>
          </a:lstStyle>
          <a:p>
            <a:pPr>
              <a:defRPr/>
            </a:pPr>
            <a:fld id="{8B3544B1-476E-4126-B59E-3912589C7E64}" type="slidenum">
              <a:rPr lang="it-IT" altLang="zh-TW"/>
              <a:pPr>
                <a:defRPr/>
              </a:pPr>
              <a:t>‹#›</a:t>
            </a:fld>
            <a:endParaRPr lang="it-IT" altLang="zh-TW"/>
          </a:p>
        </p:txBody>
      </p:sp>
    </p:spTree>
    <p:extLst>
      <p:ext uri="{BB962C8B-B14F-4D97-AF65-F5344CB8AC3E}">
        <p14:creationId xmlns:p14="http://schemas.microsoft.com/office/powerpoint/2010/main" val="3164671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image" Target="../media/image4.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image" Target="../media/image2.png"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126071B-97AA-F979-12B5-10D48CC0D593}"/>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27" name="Text Placeholder 2">
            <a:extLst>
              <a:ext uri="{FF2B5EF4-FFF2-40B4-BE49-F238E27FC236}">
                <a16:creationId xmlns:a16="http://schemas.microsoft.com/office/drawing/2014/main" id="{D90ABF36-E9D7-8D8C-18A4-1E403169D7D5}"/>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83B5EEAA-6DC1-0891-2583-91556D301D43}"/>
              </a:ext>
            </a:extLst>
          </p:cNvPr>
          <p:cNvSpPr>
            <a:spLocks noGrp="1"/>
          </p:cNvSpPr>
          <p:nvPr>
            <p:ph type="dt" sz="half" idx="2"/>
          </p:nvPr>
        </p:nvSpPr>
        <p:spPr>
          <a:xfrm>
            <a:off x="628650" y="4767263"/>
            <a:ext cx="2057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fld id="{1DD8B37A-511B-4C84-B412-10E0A08B7E54}"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2EABB640-9BF1-AD59-638E-77E2B10CF4DE}"/>
              </a:ext>
            </a:extLst>
          </p:cNvPr>
          <p:cNvSpPr>
            <a:spLocks noGrp="1"/>
          </p:cNvSpPr>
          <p:nvPr>
            <p:ph type="ftr" sz="quarter" idx="3"/>
          </p:nvPr>
        </p:nvSpPr>
        <p:spPr>
          <a:xfrm>
            <a:off x="3028950" y="4767263"/>
            <a:ext cx="30861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defRPr>
            </a:lvl1pPr>
          </a:lstStyle>
          <a:p>
            <a:pPr>
              <a:defRPr/>
            </a:pPr>
            <a:endParaRPr lang="it-IT" altLang="zh-TW"/>
          </a:p>
        </p:txBody>
      </p:sp>
      <p:sp>
        <p:nvSpPr>
          <p:cNvPr id="6" name="Slide Number Placeholder 5">
            <a:extLst>
              <a:ext uri="{FF2B5EF4-FFF2-40B4-BE49-F238E27FC236}">
                <a16:creationId xmlns:a16="http://schemas.microsoft.com/office/drawing/2014/main" id="{BF1B6FCA-7B16-F519-E13F-D7F71571F26F}"/>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41EDFAE4-F183-4D38-83E2-87DA547E00D1}" type="slidenum">
              <a:rPr lang="it-IT" altLang="zh-TW"/>
              <a:pPr>
                <a:defRPr/>
              </a:pPr>
              <a:t>‹#›</a:t>
            </a:fld>
            <a:endParaRPr lang="it-IT" altLang="zh-TW"/>
          </a:p>
        </p:txBody>
      </p:sp>
      <p:grpSp>
        <p:nvGrpSpPr>
          <p:cNvPr id="1031" name="群組 9">
            <a:extLst>
              <a:ext uri="{FF2B5EF4-FFF2-40B4-BE49-F238E27FC236}">
                <a16:creationId xmlns:a16="http://schemas.microsoft.com/office/drawing/2014/main" id="{33F6854D-B733-7650-DEE4-D93C626BA0A4}"/>
              </a:ext>
            </a:extLst>
          </p:cNvPr>
          <p:cNvGrpSpPr>
            <a:grpSpLocks/>
          </p:cNvGrpSpPr>
          <p:nvPr userDrawn="1"/>
        </p:nvGrpSpPr>
        <p:grpSpPr bwMode="auto">
          <a:xfrm>
            <a:off x="0" y="-795338"/>
            <a:ext cx="9144000" cy="1422401"/>
            <a:chOff x="0" y="-794941"/>
            <a:chExt cx="9144000" cy="1422004"/>
          </a:xfrm>
        </p:grpSpPr>
        <p:grpSp>
          <p:nvGrpSpPr>
            <p:cNvPr id="1034" name="群組 11">
              <a:extLst>
                <a:ext uri="{FF2B5EF4-FFF2-40B4-BE49-F238E27FC236}">
                  <a16:creationId xmlns:a16="http://schemas.microsoft.com/office/drawing/2014/main" id="{8F2E576E-8F15-5974-D2DE-925E9E65E7BC}"/>
                </a:ext>
              </a:extLst>
            </p:cNvPr>
            <p:cNvGrpSpPr>
              <a:grpSpLocks/>
            </p:cNvGrpSpPr>
            <p:nvPr userDrawn="1"/>
          </p:nvGrpSpPr>
          <p:grpSpPr bwMode="auto">
            <a:xfrm>
              <a:off x="0" y="0"/>
              <a:ext cx="9144000" cy="627063"/>
              <a:chOff x="0" y="0"/>
              <a:chExt cx="9144000" cy="627534"/>
            </a:xfrm>
          </p:grpSpPr>
          <p:sp>
            <p:nvSpPr>
              <p:cNvPr id="14" name="矩形 13">
                <a:extLst>
                  <a:ext uri="{FF2B5EF4-FFF2-40B4-BE49-F238E27FC236}">
                    <a16:creationId xmlns:a16="http://schemas.microsoft.com/office/drawing/2014/main" id="{7077954C-29FC-3442-6562-7EF3E5A4C78C}"/>
                  </a:ext>
                </a:extLst>
              </p:cNvPr>
              <p:cNvSpPr/>
              <p:nvPr userDrawn="1"/>
            </p:nvSpPr>
            <p:spPr>
              <a:xfrm>
                <a:off x="0" y="175"/>
                <a:ext cx="9144000" cy="62735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350" dirty="0">
                  <a:ea typeface="微軟正黑體" panose="020B0604030504040204" pitchFamily="34" charset="-120"/>
                </a:endParaRPr>
              </a:p>
            </p:txBody>
          </p:sp>
          <p:pic>
            <p:nvPicPr>
              <p:cNvPr id="1038" name="Picture 1">
                <a:extLst>
                  <a:ext uri="{FF2B5EF4-FFF2-40B4-BE49-F238E27FC236}">
                    <a16:creationId xmlns:a16="http://schemas.microsoft.com/office/drawing/2014/main" id="{C46F9750-5DD6-F75C-51B8-2317913F0D5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t="64026"/>
              <a:stretch>
                <a:fillRect/>
              </a:stretch>
            </p:blipFill>
            <p:spPr bwMode="auto">
              <a:xfrm>
                <a:off x="7391273" y="51470"/>
                <a:ext cx="1573215" cy="504056"/>
              </a:xfrm>
              <a:prstGeom prst="rect">
                <a:avLst/>
              </a:prstGeom>
              <a:noFill/>
              <a:ln>
                <a:noFill/>
              </a:ln>
              <a:effectLst/>
              <a:extLst>
                <a:ext uri="{909E8E84-426E-40DD-AFC4-6F175D3DCCD1}">
                  <a14:hiddenFill xmlns:a14="http://schemas.microsoft.com/office/drawing/2010/main">
                    <a:blipFill dpi="0" rotWithShape="0">
                      <a:blip/>
                      <a:srcRect t="64026"/>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2" name="矩形 11">
              <a:extLst>
                <a:ext uri="{FF2B5EF4-FFF2-40B4-BE49-F238E27FC236}">
                  <a16:creationId xmlns:a16="http://schemas.microsoft.com/office/drawing/2014/main" id="{8FFF7E83-4B49-2C90-7BD4-4E9C79637392}"/>
                </a:ext>
              </a:extLst>
            </p:cNvPr>
            <p:cNvSpPr>
              <a:spLocks noChangeArrowheads="1"/>
            </p:cNvSpPr>
            <p:nvPr userDrawn="1"/>
          </p:nvSpPr>
          <p:spPr bwMode="auto">
            <a:xfrm>
              <a:off x="1401763" y="-794941"/>
              <a:ext cx="4618037" cy="307889"/>
            </a:xfrm>
            <a:prstGeom prst="rect">
              <a:avLst/>
            </a:prstGeom>
            <a:noFill/>
            <a:ln>
              <a:noFill/>
            </a:ln>
          </p:spPr>
          <p:txBody>
            <a:bodyPr>
              <a:spAutoFit/>
            </a:bodyPr>
            <a:lstStyle>
              <a:lvl1pPr eaLnBrk="0" hangingPunct="0">
                <a:defRPr kumimoji="1">
                  <a:solidFill>
                    <a:schemeClr val="tx1"/>
                  </a:solidFill>
                  <a:latin typeface="Calibri" pitchFamily="34" charset="0"/>
                  <a:ea typeface="新細明體" charset="-120"/>
                </a:defRPr>
              </a:lvl1pPr>
              <a:lvl2pPr marL="742950" indent="-285750" eaLnBrk="0" hangingPunct="0">
                <a:defRPr kumimoji="1">
                  <a:solidFill>
                    <a:schemeClr val="tx1"/>
                  </a:solidFill>
                  <a:latin typeface="Calibri" pitchFamily="34" charset="0"/>
                  <a:ea typeface="新細明體" charset="-120"/>
                </a:defRPr>
              </a:lvl2pPr>
              <a:lvl3pPr marL="1143000" indent="-228600" eaLnBrk="0" hangingPunct="0">
                <a:defRPr kumimoji="1">
                  <a:solidFill>
                    <a:schemeClr val="tx1"/>
                  </a:solidFill>
                  <a:latin typeface="Calibri" pitchFamily="34" charset="0"/>
                  <a:ea typeface="新細明體" charset="-120"/>
                </a:defRPr>
              </a:lvl3pPr>
              <a:lvl4pPr marL="1600200" indent="-228600" eaLnBrk="0" hangingPunct="0">
                <a:defRPr kumimoji="1">
                  <a:solidFill>
                    <a:schemeClr val="tx1"/>
                  </a:solidFill>
                  <a:latin typeface="Calibri" pitchFamily="34" charset="0"/>
                  <a:ea typeface="新細明體" charset="-120"/>
                </a:defRPr>
              </a:lvl4pPr>
              <a:lvl5pPr marL="2057400" indent="-228600" eaLnBrk="0" hangingPunct="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fontAlgn="auto" hangingPunct="1">
                <a:spcBef>
                  <a:spcPts val="0"/>
                </a:spcBef>
                <a:spcAft>
                  <a:spcPts val="0"/>
                </a:spcAft>
                <a:defRPr/>
              </a:pPr>
              <a:r>
                <a:rPr kumimoji="0" lang="zh-TW" altLang="en-US" sz="1400" b="1" dirty="0">
                  <a:latin typeface="微軟正黑體" pitchFamily="34" charset="-120"/>
                  <a:ea typeface="微軟正黑體" pitchFamily="34" charset="-120"/>
                </a:rPr>
                <a:t>媚力頭皮 </a:t>
              </a:r>
              <a:r>
                <a:rPr kumimoji="0" lang="en-US" altLang="zh-TW" sz="1400" b="1" dirty="0">
                  <a:latin typeface="微軟正黑體" pitchFamily="34" charset="-120"/>
                  <a:ea typeface="微軟正黑體" pitchFamily="34" charset="-120"/>
                </a:rPr>
                <a:t>‧ </a:t>
              </a:r>
              <a:r>
                <a:rPr kumimoji="0" lang="zh-TW" altLang="en-US" sz="1400" b="1" dirty="0">
                  <a:latin typeface="微軟正黑體" pitchFamily="34" charset="-120"/>
                  <a:ea typeface="微軟正黑體" pitchFamily="34" charset="-120"/>
                </a:rPr>
                <a:t>髮質系列 </a:t>
              </a:r>
              <a:r>
                <a:rPr lang="en-US" altLang="zh-TW" sz="1400" b="1" dirty="0">
                  <a:latin typeface="微軟正黑體" panose="020B0604030504040204" pitchFamily="34" charset="-120"/>
                  <a:ea typeface="微軟正黑體" panose="020B0604030504040204" pitchFamily="34" charset="-120"/>
                </a:rPr>
                <a:t>SCALP &amp; HAIR TREATMENT LINE</a:t>
              </a:r>
              <a:endParaRPr kumimoji="0" lang="en-US" altLang="zh-TW" sz="1400" b="1" dirty="0">
                <a:latin typeface="微軟正黑體" pitchFamily="34" charset="-120"/>
                <a:ea typeface="微軟正黑體" pitchFamily="34" charset="-120"/>
              </a:endParaRPr>
            </a:p>
          </p:txBody>
        </p:sp>
        <p:pic>
          <p:nvPicPr>
            <p:cNvPr id="1036" name="Picture 3">
              <a:extLst>
                <a:ext uri="{FF2B5EF4-FFF2-40B4-BE49-F238E27FC236}">
                  <a16:creationId xmlns:a16="http://schemas.microsoft.com/office/drawing/2014/main" id="{82CAF2D0-7C7E-19CB-FE34-3D9DC1FC3CBE}"/>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b="60927"/>
            <a:stretch>
              <a:fillRect/>
            </a:stretch>
          </p:blipFill>
          <p:spPr bwMode="auto">
            <a:xfrm>
              <a:off x="166688" y="-756048"/>
              <a:ext cx="12350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2" name="Immagine 10">
            <a:extLst>
              <a:ext uri="{FF2B5EF4-FFF2-40B4-BE49-F238E27FC236}">
                <a16:creationId xmlns:a16="http://schemas.microsoft.com/office/drawing/2014/main" id="{F2DD2127-D3D4-53BB-D585-99017F575EC2}"/>
              </a:ext>
            </a:extLst>
          </p:cNvPr>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525" y="-519113"/>
            <a:ext cx="1041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圖片 6">
            <a:extLst>
              <a:ext uri="{FF2B5EF4-FFF2-40B4-BE49-F238E27FC236}">
                <a16:creationId xmlns:a16="http://schemas.microsoft.com/office/drawing/2014/main" id="{C7229053-D054-C9F4-0AEE-26C898C95B30}"/>
              </a:ext>
            </a:extLst>
          </p:cNvPr>
          <p:cNvPicPr>
            <a:picLocks noChangeAspect="1"/>
          </p:cNvPicPr>
          <p:nvPr userDrawn="1"/>
        </p:nvPicPr>
        <p:blipFill>
          <a:blip r:embed="rId16">
            <a:extLst>
              <a:ext uri="{28A0092B-C50C-407E-A947-70E740481C1C}">
                <a14:useLocalDpi xmlns:a14="http://schemas.microsoft.com/office/drawing/2010/main" val="0"/>
              </a:ext>
            </a:extLst>
          </a:blip>
          <a:srcRect l="52010" b="81892"/>
          <a:stretch>
            <a:fillRect/>
          </a:stretch>
        </p:blipFill>
        <p:spPr bwMode="auto">
          <a:xfrm>
            <a:off x="179388" y="128588"/>
            <a:ext cx="15240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0EA11DF-BE5B-EB9D-4D6F-F8C16DC22B61}"/>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2051" name="Text Placeholder 2">
            <a:extLst>
              <a:ext uri="{FF2B5EF4-FFF2-40B4-BE49-F238E27FC236}">
                <a16:creationId xmlns:a16="http://schemas.microsoft.com/office/drawing/2014/main" id="{572FFFCA-0DBC-74A6-25EF-BD7A6BCEC1D6}"/>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315BFEF8-AE36-8CA6-F407-B09C8A4FBFD6}"/>
              </a:ext>
            </a:extLst>
          </p:cNvPr>
          <p:cNvSpPr>
            <a:spLocks noGrp="1"/>
          </p:cNvSpPr>
          <p:nvPr>
            <p:ph type="dt" sz="half" idx="2"/>
          </p:nvPr>
        </p:nvSpPr>
        <p:spPr>
          <a:xfrm>
            <a:off x="628650" y="4767263"/>
            <a:ext cx="20574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fld id="{625A7C1C-D1A5-457F-8C3B-5BF3FB5F924C}" type="datetimeFigureOut">
              <a:rPr lang="it-IT" altLang="zh-TW"/>
              <a:pPr>
                <a:defRPr/>
              </a:pPr>
              <a:t>02/10/2023</a:t>
            </a:fld>
            <a:endParaRPr lang="it-IT" altLang="zh-TW"/>
          </a:p>
        </p:txBody>
      </p:sp>
      <p:sp>
        <p:nvSpPr>
          <p:cNvPr id="5" name="Footer Placeholder 4">
            <a:extLst>
              <a:ext uri="{FF2B5EF4-FFF2-40B4-BE49-F238E27FC236}">
                <a16:creationId xmlns:a16="http://schemas.microsoft.com/office/drawing/2014/main" id="{61165D39-B813-B304-6D9C-FF2163CFEC1D}"/>
              </a:ext>
            </a:extLst>
          </p:cNvPr>
          <p:cNvSpPr>
            <a:spLocks noGrp="1"/>
          </p:cNvSpPr>
          <p:nvPr>
            <p:ph type="ftr" sz="quarter" idx="3"/>
          </p:nvPr>
        </p:nvSpPr>
        <p:spPr>
          <a:xfrm>
            <a:off x="3028950" y="4767263"/>
            <a:ext cx="30861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defRPr>
            </a:lvl1pPr>
          </a:lstStyle>
          <a:p>
            <a:pPr>
              <a:defRPr/>
            </a:pPr>
            <a:endParaRPr lang="it-IT" altLang="zh-TW"/>
          </a:p>
        </p:txBody>
      </p:sp>
      <p:sp>
        <p:nvSpPr>
          <p:cNvPr id="6" name="Slide Number Placeholder 5">
            <a:extLst>
              <a:ext uri="{FF2B5EF4-FFF2-40B4-BE49-F238E27FC236}">
                <a16:creationId xmlns:a16="http://schemas.microsoft.com/office/drawing/2014/main" id="{B4C40B9E-D46C-1E04-06E6-AD878EB00EE7}"/>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8D169394-72ED-410C-8FA8-EB82B631AF5A}" type="slidenum">
              <a:rPr lang="it-IT" altLang="zh-TW"/>
              <a:pPr>
                <a:defRPr/>
              </a:pPr>
              <a:t>‹#›</a:t>
            </a:fld>
            <a:endParaRPr lang="it-IT" altLang="zh-TW"/>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1.xml" /><Relationship Id="rId5" Type="http://schemas.openxmlformats.org/officeDocument/2006/relationships/image" Target="../media/image8.png" /><Relationship Id="rId4" Type="http://schemas.openxmlformats.org/officeDocument/2006/relationships/image" Target="../media/image7.jpeg" /></Relationships>
</file>

<file path=ppt/slides/_rels/slide10.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slideLayout" Target="../slideLayouts/slideLayout2.xml" /><Relationship Id="rId1" Type="http://schemas.openxmlformats.org/officeDocument/2006/relationships/video" Target="https://www.youtube.com/embed/jAa58N4Jlos?feature=oembed" TargetMode="Externa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8" Type="http://schemas.openxmlformats.org/officeDocument/2006/relationships/image" Target="../media/image31.png" /><Relationship Id="rId13" Type="http://schemas.openxmlformats.org/officeDocument/2006/relationships/image" Target="../media/image36.jpeg" /><Relationship Id="rId3" Type="http://schemas.openxmlformats.org/officeDocument/2006/relationships/image" Target="../media/image26.png" /><Relationship Id="rId7" Type="http://schemas.openxmlformats.org/officeDocument/2006/relationships/image" Target="../media/image30.png" /><Relationship Id="rId12" Type="http://schemas.openxmlformats.org/officeDocument/2006/relationships/image" Target="../media/image35.jpeg" /><Relationship Id="rId2" Type="http://schemas.openxmlformats.org/officeDocument/2006/relationships/image" Target="../media/image25.png" /><Relationship Id="rId1" Type="http://schemas.openxmlformats.org/officeDocument/2006/relationships/slideLayout" Target="../slideLayouts/slideLayout7.xml" /><Relationship Id="rId6" Type="http://schemas.openxmlformats.org/officeDocument/2006/relationships/image" Target="../media/image29.png" /><Relationship Id="rId11" Type="http://schemas.openxmlformats.org/officeDocument/2006/relationships/image" Target="../media/image34.jpeg" /><Relationship Id="rId5" Type="http://schemas.openxmlformats.org/officeDocument/2006/relationships/image" Target="../media/image28.png" /><Relationship Id="rId15" Type="http://schemas.openxmlformats.org/officeDocument/2006/relationships/image" Target="../media/image38.jpeg" /><Relationship Id="rId10" Type="http://schemas.openxmlformats.org/officeDocument/2006/relationships/image" Target="../media/image33.jpeg" /><Relationship Id="rId4" Type="http://schemas.openxmlformats.org/officeDocument/2006/relationships/image" Target="../media/image27.png" /><Relationship Id="rId9" Type="http://schemas.openxmlformats.org/officeDocument/2006/relationships/image" Target="../media/image32.jpeg" /><Relationship Id="rId14" Type="http://schemas.openxmlformats.org/officeDocument/2006/relationships/image" Target="../media/image37.jpeg" /></Relationships>
</file>

<file path=ppt/slides/_rels/slide26.xml.rels><?xml version="1.0" encoding="UTF-8" standalone="yes"?>
<Relationships xmlns="http://schemas.openxmlformats.org/package/2006/relationships"><Relationship Id="rId8" Type="http://schemas.openxmlformats.org/officeDocument/2006/relationships/image" Target="../media/image45.jpeg" /><Relationship Id="rId13" Type="http://schemas.openxmlformats.org/officeDocument/2006/relationships/image" Target="../media/image50.jpeg" /><Relationship Id="rId18" Type="http://schemas.openxmlformats.org/officeDocument/2006/relationships/image" Target="../media/image55.jpeg" /><Relationship Id="rId3" Type="http://schemas.openxmlformats.org/officeDocument/2006/relationships/image" Target="../media/image40.png" /><Relationship Id="rId7" Type="http://schemas.openxmlformats.org/officeDocument/2006/relationships/image" Target="../media/image44.png" /><Relationship Id="rId12" Type="http://schemas.openxmlformats.org/officeDocument/2006/relationships/image" Target="../media/image49.jpeg" /><Relationship Id="rId17" Type="http://schemas.openxmlformats.org/officeDocument/2006/relationships/image" Target="../media/image54.jpeg" /><Relationship Id="rId2" Type="http://schemas.openxmlformats.org/officeDocument/2006/relationships/image" Target="../media/image39.png" /><Relationship Id="rId16" Type="http://schemas.openxmlformats.org/officeDocument/2006/relationships/image" Target="../media/image53.jpeg" /><Relationship Id="rId1" Type="http://schemas.openxmlformats.org/officeDocument/2006/relationships/slideLayout" Target="../slideLayouts/slideLayout7.xml" /><Relationship Id="rId6" Type="http://schemas.openxmlformats.org/officeDocument/2006/relationships/image" Target="../media/image43.png" /><Relationship Id="rId11" Type="http://schemas.openxmlformats.org/officeDocument/2006/relationships/image" Target="../media/image48.jpeg" /><Relationship Id="rId5" Type="http://schemas.openxmlformats.org/officeDocument/2006/relationships/image" Target="../media/image42.png" /><Relationship Id="rId15" Type="http://schemas.openxmlformats.org/officeDocument/2006/relationships/image" Target="../media/image52.jpeg" /><Relationship Id="rId10" Type="http://schemas.openxmlformats.org/officeDocument/2006/relationships/image" Target="../media/image47.jpeg" /><Relationship Id="rId19" Type="http://schemas.openxmlformats.org/officeDocument/2006/relationships/image" Target="../media/image56.jpeg" /><Relationship Id="rId4" Type="http://schemas.openxmlformats.org/officeDocument/2006/relationships/image" Target="../media/image41.png" /><Relationship Id="rId9" Type="http://schemas.openxmlformats.org/officeDocument/2006/relationships/image" Target="../media/image46.png" /><Relationship Id="rId14" Type="http://schemas.openxmlformats.org/officeDocument/2006/relationships/image" Target="../media/image51.jpeg" /></Relationships>
</file>

<file path=ppt/slides/_rels/slide27.xml.rels><?xml version="1.0" encoding="UTF-8" standalone="yes"?>
<Relationships xmlns="http://schemas.openxmlformats.org/package/2006/relationships"><Relationship Id="rId8" Type="http://schemas.openxmlformats.org/officeDocument/2006/relationships/image" Target="../media/image63.png" /><Relationship Id="rId13" Type="http://schemas.openxmlformats.org/officeDocument/2006/relationships/image" Target="../media/image68.jpeg" /><Relationship Id="rId18" Type="http://schemas.openxmlformats.org/officeDocument/2006/relationships/image" Target="../media/image73.jpeg" /><Relationship Id="rId3" Type="http://schemas.openxmlformats.org/officeDocument/2006/relationships/image" Target="../media/image58.png" /><Relationship Id="rId21" Type="http://schemas.openxmlformats.org/officeDocument/2006/relationships/image" Target="../media/image76.jpeg" /><Relationship Id="rId7" Type="http://schemas.openxmlformats.org/officeDocument/2006/relationships/image" Target="../media/image62.png" /><Relationship Id="rId12" Type="http://schemas.openxmlformats.org/officeDocument/2006/relationships/image" Target="../media/image67.jpeg" /><Relationship Id="rId17" Type="http://schemas.openxmlformats.org/officeDocument/2006/relationships/image" Target="../media/image72.jpeg" /><Relationship Id="rId2" Type="http://schemas.openxmlformats.org/officeDocument/2006/relationships/image" Target="../media/image57.png" /><Relationship Id="rId16" Type="http://schemas.openxmlformats.org/officeDocument/2006/relationships/image" Target="../media/image71.jpeg" /><Relationship Id="rId20" Type="http://schemas.openxmlformats.org/officeDocument/2006/relationships/image" Target="../media/image75.jpeg" /><Relationship Id="rId1" Type="http://schemas.openxmlformats.org/officeDocument/2006/relationships/slideLayout" Target="../slideLayouts/slideLayout7.xml" /><Relationship Id="rId6" Type="http://schemas.openxmlformats.org/officeDocument/2006/relationships/image" Target="../media/image61.png" /><Relationship Id="rId11" Type="http://schemas.openxmlformats.org/officeDocument/2006/relationships/image" Target="../media/image66.jpeg" /><Relationship Id="rId5" Type="http://schemas.openxmlformats.org/officeDocument/2006/relationships/image" Target="../media/image60.png" /><Relationship Id="rId15" Type="http://schemas.openxmlformats.org/officeDocument/2006/relationships/image" Target="../media/image70.jpeg" /><Relationship Id="rId10" Type="http://schemas.openxmlformats.org/officeDocument/2006/relationships/image" Target="../media/image65.jpeg" /><Relationship Id="rId19" Type="http://schemas.openxmlformats.org/officeDocument/2006/relationships/image" Target="../media/image74.jpeg" /><Relationship Id="rId4" Type="http://schemas.openxmlformats.org/officeDocument/2006/relationships/image" Target="../media/image59.png" /><Relationship Id="rId9" Type="http://schemas.openxmlformats.org/officeDocument/2006/relationships/image" Target="../media/image64.png" /><Relationship Id="rId14" Type="http://schemas.openxmlformats.org/officeDocument/2006/relationships/image" Target="../media/image69.jpeg" /><Relationship Id="rId22" Type="http://schemas.openxmlformats.org/officeDocument/2006/relationships/image" Target="../media/image77.jpeg" /></Relationships>
</file>

<file path=ppt/slides/_rels/slide28.xml.rels><?xml version="1.0" encoding="UTF-8" standalone="yes"?>
<Relationships xmlns="http://schemas.openxmlformats.org/package/2006/relationships"><Relationship Id="rId8" Type="http://schemas.openxmlformats.org/officeDocument/2006/relationships/image" Target="../media/image84.jpeg" /><Relationship Id="rId3" Type="http://schemas.openxmlformats.org/officeDocument/2006/relationships/image" Target="../media/image79.png" /><Relationship Id="rId7" Type="http://schemas.openxmlformats.org/officeDocument/2006/relationships/image" Target="../media/image83.png" /><Relationship Id="rId12" Type="http://schemas.openxmlformats.org/officeDocument/2006/relationships/image" Target="../media/image87.jpeg" /><Relationship Id="rId2" Type="http://schemas.openxmlformats.org/officeDocument/2006/relationships/image" Target="../media/image78.png" /><Relationship Id="rId1" Type="http://schemas.openxmlformats.org/officeDocument/2006/relationships/slideLayout" Target="../slideLayouts/slideLayout7.xml" /><Relationship Id="rId6" Type="http://schemas.openxmlformats.org/officeDocument/2006/relationships/image" Target="../media/image82.png" /><Relationship Id="rId11" Type="http://schemas.openxmlformats.org/officeDocument/2006/relationships/image" Target="../media/image35.jpeg" /><Relationship Id="rId5" Type="http://schemas.openxmlformats.org/officeDocument/2006/relationships/image" Target="../media/image81.png" /><Relationship Id="rId10" Type="http://schemas.openxmlformats.org/officeDocument/2006/relationships/image" Target="../media/image86.jpeg" /><Relationship Id="rId4" Type="http://schemas.openxmlformats.org/officeDocument/2006/relationships/image" Target="../media/image80.png" /><Relationship Id="rId9" Type="http://schemas.openxmlformats.org/officeDocument/2006/relationships/image" Target="../media/image85.jpeg" /></Relationships>
</file>

<file path=ppt/slides/_rels/slide29.xml.rels><?xml version="1.0" encoding="UTF-8" standalone="yes"?>
<Relationships xmlns="http://schemas.openxmlformats.org/package/2006/relationships"><Relationship Id="rId8" Type="http://schemas.openxmlformats.org/officeDocument/2006/relationships/image" Target="../media/image93.png" /><Relationship Id="rId13" Type="http://schemas.openxmlformats.org/officeDocument/2006/relationships/image" Target="../media/image98.jpeg" /><Relationship Id="rId18" Type="http://schemas.openxmlformats.org/officeDocument/2006/relationships/image" Target="../media/image103.jpeg" /><Relationship Id="rId3" Type="http://schemas.openxmlformats.org/officeDocument/2006/relationships/image" Target="../media/image88.png" /><Relationship Id="rId21" Type="http://schemas.openxmlformats.org/officeDocument/2006/relationships/image" Target="../media/image106.jpeg" /><Relationship Id="rId7" Type="http://schemas.openxmlformats.org/officeDocument/2006/relationships/image" Target="../media/image92.png" /><Relationship Id="rId12" Type="http://schemas.openxmlformats.org/officeDocument/2006/relationships/image" Target="../media/image97.jpeg" /><Relationship Id="rId17" Type="http://schemas.openxmlformats.org/officeDocument/2006/relationships/image" Target="../media/image102.jpeg" /><Relationship Id="rId2" Type="http://schemas.openxmlformats.org/officeDocument/2006/relationships/notesSlide" Target="../notesSlides/notesSlide1.xml" /><Relationship Id="rId16" Type="http://schemas.openxmlformats.org/officeDocument/2006/relationships/image" Target="../media/image101.jpeg" /><Relationship Id="rId20" Type="http://schemas.openxmlformats.org/officeDocument/2006/relationships/image" Target="../media/image105.jpeg" /><Relationship Id="rId1" Type="http://schemas.openxmlformats.org/officeDocument/2006/relationships/slideLayout" Target="../slideLayouts/slideLayout7.xml" /><Relationship Id="rId6" Type="http://schemas.openxmlformats.org/officeDocument/2006/relationships/image" Target="../media/image91.png" /><Relationship Id="rId11" Type="http://schemas.openxmlformats.org/officeDocument/2006/relationships/image" Target="../media/image96.jpeg" /><Relationship Id="rId5" Type="http://schemas.openxmlformats.org/officeDocument/2006/relationships/image" Target="../media/image90.png" /><Relationship Id="rId15" Type="http://schemas.openxmlformats.org/officeDocument/2006/relationships/image" Target="../media/image100.jpeg" /><Relationship Id="rId10" Type="http://schemas.openxmlformats.org/officeDocument/2006/relationships/image" Target="../media/image95.png" /><Relationship Id="rId19" Type="http://schemas.openxmlformats.org/officeDocument/2006/relationships/image" Target="../media/image104.jpeg" /><Relationship Id="rId4" Type="http://schemas.openxmlformats.org/officeDocument/2006/relationships/image" Target="../media/image89.png" /><Relationship Id="rId9" Type="http://schemas.openxmlformats.org/officeDocument/2006/relationships/image" Target="../media/image94.png" /><Relationship Id="rId14" Type="http://schemas.openxmlformats.org/officeDocument/2006/relationships/image" Target="../media/image99.jpeg" /><Relationship Id="rId22" Type="http://schemas.openxmlformats.org/officeDocument/2006/relationships/image" Target="../media/image107.jpeg" /></Relationships>
</file>

<file path=ppt/slides/_rels/slide3.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108.jpe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109.jpe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110.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111.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112.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113.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114.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115.jpe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116.jpe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117.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118.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119.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120.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 /><Relationship Id="rId2" Type="http://schemas.openxmlformats.org/officeDocument/2006/relationships/image" Target="../media/image112.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122.png" /><Relationship Id="rId2" Type="http://schemas.openxmlformats.org/officeDocument/2006/relationships/notesSlide" Target="../notesSlides/notesSlide2.xml" /><Relationship Id="rId1" Type="http://schemas.openxmlformats.org/officeDocument/2006/relationships/slideLayout" Target="../slideLayouts/slideLayout13.xml"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12.png" /><Relationship Id="rId1" Type="http://schemas.openxmlformats.org/officeDocument/2006/relationships/slideLayout" Target="../slideLayouts/slideLayout2.xml" /><Relationship Id="rId4" Type="http://schemas.openxmlformats.org/officeDocument/2006/relationships/image" Target="../media/image13.emf" /></Relationships>
</file>

<file path=ppt/slides/_rels/slide7.xml.rels><?xml version="1.0" encoding="UTF-8" standalone="yes"?>
<Relationships xmlns="http://schemas.openxmlformats.org/package/2006/relationships"><Relationship Id="rId3" Type="http://schemas.openxmlformats.org/officeDocument/2006/relationships/image" Target="../media/image14.emf"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slideLayout" Target="../slideLayouts/slideLayout2.xml" /><Relationship Id="rId1" Type="http://schemas.openxmlformats.org/officeDocument/2006/relationships/video" Target="https://www.youtube.com/embed/ohwSf6Fi0rs?start=1&amp;feature=oembed" TargetMode="External" /></Relationships>
</file>

<file path=ppt/slides/_rels/slide9.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3.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E7D464E-C789-AF02-CCDC-2AC77FA153D8}"/>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350"/>
          </a:p>
        </p:txBody>
      </p:sp>
      <p:pic>
        <p:nvPicPr>
          <p:cNvPr id="4099" name="Immagine 6">
            <a:extLst>
              <a:ext uri="{FF2B5EF4-FFF2-40B4-BE49-F238E27FC236}">
                <a16:creationId xmlns:a16="http://schemas.microsoft.com/office/drawing/2014/main" id="{ACC367EB-F657-3CE7-D35A-79A2DA9F20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647700"/>
            <a:ext cx="61531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mmagine 3">
            <a:extLst>
              <a:ext uri="{FF2B5EF4-FFF2-40B4-BE49-F238E27FC236}">
                <a16:creationId xmlns:a16="http://schemas.microsoft.com/office/drawing/2014/main" id="{DE1D05C8-F3FA-1E2E-6CFC-948A2A7844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0475" y="2544763"/>
            <a:ext cx="43878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圖片 2">
            <a:extLst>
              <a:ext uri="{FF2B5EF4-FFF2-40B4-BE49-F238E27FC236}">
                <a16:creationId xmlns:a16="http://schemas.microsoft.com/office/drawing/2014/main" id="{5F3A9B96-072D-0762-4333-1FDBB73E9D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6950" y="2925763"/>
            <a:ext cx="7454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圖片 3">
            <a:extLst>
              <a:ext uri="{FF2B5EF4-FFF2-40B4-BE49-F238E27FC236}">
                <a16:creationId xmlns:a16="http://schemas.microsoft.com/office/drawing/2014/main" id="{1C2F0256-6E4E-4688-30A7-06D4116B6678}"/>
              </a:ext>
            </a:extLst>
          </p:cNvPr>
          <p:cNvPicPr>
            <a:picLocks noChangeAspect="1"/>
          </p:cNvPicPr>
          <p:nvPr/>
        </p:nvPicPr>
        <p:blipFill>
          <a:blip r:embed="rId5">
            <a:extLst>
              <a:ext uri="{28A0092B-C50C-407E-A947-70E740481C1C}">
                <a14:useLocalDpi xmlns:a14="http://schemas.microsoft.com/office/drawing/2010/main" val="0"/>
              </a:ext>
            </a:extLst>
          </a:blip>
          <a:srcRect t="69611"/>
          <a:stretch>
            <a:fillRect/>
          </a:stretch>
        </p:blipFill>
        <p:spPr bwMode="auto">
          <a:xfrm>
            <a:off x="3387725" y="4243388"/>
            <a:ext cx="2079625"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6">
            <a:extLst>
              <a:ext uri="{FF2B5EF4-FFF2-40B4-BE49-F238E27FC236}">
                <a16:creationId xmlns:a16="http://schemas.microsoft.com/office/drawing/2014/main" id="{6269CCDB-BB89-04B2-D69A-A0BDB176FA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0938" y="5353050"/>
            <a:ext cx="10429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a:extLst>
              <a:ext uri="{FF2B5EF4-FFF2-40B4-BE49-F238E27FC236}">
                <a16:creationId xmlns:a16="http://schemas.microsoft.com/office/drawing/2014/main" id="{D8D7EC22-9A9A-2536-9691-B2F3BD88AAE0}"/>
              </a:ext>
            </a:extLst>
          </p:cNvPr>
          <p:cNvSpPr txBox="1">
            <a:spLocks noChangeArrowheads="1"/>
          </p:cNvSpPr>
          <p:nvPr/>
        </p:nvSpPr>
        <p:spPr bwMode="auto">
          <a:xfrm>
            <a:off x="390525" y="1370013"/>
            <a:ext cx="5030788"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lnSpc>
                <a:spcPct val="150000"/>
              </a:lnSpc>
            </a:pPr>
            <a:r>
              <a:rPr kumimoji="1" lang="ja-JP" altLang="en-US" sz="1600" b="1">
                <a:latin typeface="微軟正黑體" panose="020B0604030504040204" pitchFamily="34" charset="-120"/>
                <a:ea typeface="微軟正黑體" panose="020B0604030504040204" pitchFamily="34" charset="-120"/>
              </a:rPr>
              <a:t>香</a:t>
            </a:r>
            <a:r>
              <a:rPr kumimoji="1" lang="zh-TW" altLang="en-US" sz="1600" b="1">
                <a:latin typeface="微軟正黑體" panose="020B0604030504040204" pitchFamily="34" charset="-120"/>
                <a:ea typeface="微軟正黑體" panose="020B0604030504040204" pitchFamily="34" charset="-120"/>
              </a:rPr>
              <a:t>氛 </a:t>
            </a:r>
            <a:r>
              <a:rPr lang="it-IT" altLang="zh-TW" sz="1600">
                <a:solidFill>
                  <a:srgbClr val="000000"/>
                </a:solidFill>
              </a:rPr>
              <a:t>THE FRAGRANCES</a:t>
            </a:r>
            <a:endParaRPr lang="zh-TW" altLang="en-US" sz="16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疫情期間焦慮與煩躁隨之急速增加</a:t>
            </a:r>
            <a:r>
              <a:rPr lang="zh-TW" altLang="en-US" sz="1200">
                <a:latin typeface="華康中黑體(P)" pitchFamily="34" charset="-120"/>
                <a:ea typeface="華康中黑體(P)" pitchFamily="34" charset="-120"/>
                <a:cs typeface="Times New Roman" panose="02020603050405020304" pitchFamily="18" charset="0"/>
              </a:rPr>
              <a:t>，</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內心小宇宙不斷爆發、充满呐喊。</a:t>
            </a:r>
            <a:endParaRPr lang="en-US" altLang="zh-TW" sz="12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後疫情時代生活逐步恢復正常</a:t>
            </a:r>
            <a:r>
              <a:rPr lang="zh-TW" altLang="en-US" sz="1200">
                <a:latin typeface="華康中黑體(P)" pitchFamily="34" charset="-120"/>
                <a:ea typeface="華康中黑體(P)" pitchFamily="34" charset="-120"/>
                <a:cs typeface="Times New Roman" panose="02020603050405020304" pitchFamily="18" charset="0"/>
              </a:rPr>
              <a:t>，</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但壓力、緊繃仍殘存於記憶中，自我療癒、解除壓力、提升免疫力就更為被重視。</a:t>
            </a:r>
            <a:endParaRPr lang="en-US" altLang="zh-TW" sz="12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endParaRPr lang="zh-TW" altLang="en-US" sz="12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zh-TW" altLang="en-US" sz="1600" b="1">
                <a:latin typeface="微軟正黑體" panose="020B0604030504040204" pitchFamily="34" charset="-120"/>
                <a:ea typeface="微軟正黑體" panose="020B0604030504040204" pitchFamily="34" charset="-120"/>
                <a:cs typeface="Times New Roman" panose="02020603050405020304" pitchFamily="18" charset="0"/>
              </a:rPr>
              <a:t>芳香療法 </a:t>
            </a:r>
            <a:r>
              <a:rPr lang="en-US" altLang="zh-TW" sz="1400">
                <a:latin typeface="微軟正黑體" panose="020B0604030504040204" pitchFamily="34" charset="-120"/>
                <a:ea typeface="微軟正黑體" panose="020B0604030504040204" pitchFamily="34" charset="-120"/>
                <a:cs typeface="Times New Roman" panose="02020603050405020304" pitchFamily="18" charset="0"/>
              </a:rPr>
              <a:t>Aroma therapy</a:t>
            </a:r>
            <a:endParaRPr lang="zh-TW" altLang="en-US" sz="14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人的情緒有</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75%</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是由嗅覺產生，對照片的記憶在三個月後剩下</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，但對一年前的氣味記憶淮確度卻高達</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65%</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。香氛精油經由呼吸道或肌膚吸收，帶來舒缓情緒、放鬆心靈療癒效果，同時保健身體的一種自然療法。</a:t>
            </a:r>
            <a:endParaRPr lang="en-US" altLang="zh-TW" sz="120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3316" name="Picture 5" descr="Graphical user interface, application&#10;&#10;Description automatically generated">
            <a:extLst>
              <a:ext uri="{FF2B5EF4-FFF2-40B4-BE49-F238E27FC236}">
                <a16:creationId xmlns:a16="http://schemas.microsoft.com/office/drawing/2014/main" id="{E715E42B-1447-1EB3-C1F0-75275CA21D67}"/>
              </a:ext>
            </a:extLst>
          </p:cNvPr>
          <p:cNvPicPr>
            <a:picLocks noChangeAspect="1"/>
          </p:cNvPicPr>
          <p:nvPr/>
        </p:nvPicPr>
        <p:blipFill>
          <a:blip r:embed="rId3">
            <a:extLst>
              <a:ext uri="{28A0092B-C50C-407E-A947-70E740481C1C}">
                <a14:useLocalDpi xmlns:a14="http://schemas.microsoft.com/office/drawing/2010/main" val="0"/>
              </a:ext>
            </a:extLst>
          </a:blip>
          <a:srcRect l="52037" t="15263" b="14052"/>
          <a:stretch>
            <a:fillRect/>
          </a:stretch>
        </p:blipFill>
        <p:spPr bwMode="auto">
          <a:xfrm>
            <a:off x="5776913" y="1214438"/>
            <a:ext cx="32004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Immagine 6">
            <a:extLst>
              <a:ext uri="{FF2B5EF4-FFF2-40B4-BE49-F238E27FC236}">
                <a16:creationId xmlns:a16="http://schemas.microsoft.com/office/drawing/2014/main" id="{B2A60FC6-5B0E-456D-FC02-18C63DE5FF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0938" y="5353050"/>
            <a:ext cx="10429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a:extLst>
              <a:ext uri="{FF2B5EF4-FFF2-40B4-BE49-F238E27FC236}">
                <a16:creationId xmlns:a16="http://schemas.microsoft.com/office/drawing/2014/main" id="{A35DE93A-939F-AFBE-2CF8-142DE3A46A76}"/>
              </a:ext>
            </a:extLst>
          </p:cNvPr>
          <p:cNvSpPr txBox="1">
            <a:spLocks noChangeArrowheads="1"/>
          </p:cNvSpPr>
          <p:nvPr/>
        </p:nvSpPr>
        <p:spPr bwMode="auto">
          <a:xfrm>
            <a:off x="280988" y="641350"/>
            <a:ext cx="5030787"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lnSpc>
                <a:spcPct val="150000"/>
              </a:lnSpc>
            </a:pPr>
            <a:r>
              <a:rPr kumimoji="1" lang="zh-TW" altLang="en-US" sz="1600" b="1">
                <a:latin typeface="微軟正黑體" panose="020B0604030504040204" pitchFamily="34" charset="-120"/>
                <a:ea typeface="微軟正黑體" panose="020B0604030504040204" pitchFamily="34" charset="-120"/>
              </a:rPr>
              <a:t> </a:t>
            </a:r>
            <a:r>
              <a:rPr lang="it-IT" altLang="zh-TW" sz="1600">
                <a:solidFill>
                  <a:srgbClr val="000000"/>
                </a:solidFill>
              </a:rPr>
              <a:t>THE FRAGRANCES</a:t>
            </a:r>
            <a:endParaRPr lang="zh-TW" altLang="en-US" sz="16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en-US" altLang="zh-TW" sz="1100">
                <a:latin typeface="微軟正黑體" panose="020B0604030504040204" pitchFamily="34" charset="-120"/>
                <a:ea typeface="微軟正黑體" panose="020B0604030504040204" pitchFamily="34" charset="-120"/>
                <a:cs typeface="Times New Roman" panose="02020603050405020304" pitchFamily="18" charset="0"/>
              </a:rPr>
              <a:t>During the epidemic, anxiety and irritability increased rapidly, and the small universe in my heart continued to explode and full of shouts.</a:t>
            </a:r>
          </a:p>
          <a:p>
            <a:pPr eaLnBrk="1" hangingPunct="1">
              <a:lnSpc>
                <a:spcPct val="150000"/>
              </a:lnSpc>
            </a:pPr>
            <a:endParaRPr lang="en-US" altLang="zh-TW" sz="11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en-US" altLang="zh-TW" sz="1100">
                <a:latin typeface="微軟正黑體" panose="020B0604030504040204" pitchFamily="34" charset="-120"/>
                <a:ea typeface="微軟正黑體" panose="020B0604030504040204" pitchFamily="34" charset="-120"/>
                <a:cs typeface="Times New Roman" panose="02020603050405020304" pitchFamily="18" charset="0"/>
              </a:rPr>
              <a:t>In the post-epidemic era, life is gradually returning to normal, but the stress and tension are still in the memory. Self-healing, stress relief, and immunity enhancement are more important.</a:t>
            </a:r>
          </a:p>
          <a:p>
            <a:pPr eaLnBrk="1" hangingPunct="1">
              <a:lnSpc>
                <a:spcPct val="150000"/>
              </a:lnSpc>
            </a:pPr>
            <a:endParaRPr lang="zh-TW" altLang="en-US" sz="11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zh-TW" altLang="en-US" sz="1600" b="1">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a:latin typeface="微軟正黑體" panose="020B0604030504040204" pitchFamily="34" charset="-120"/>
                <a:ea typeface="微軟正黑體" panose="020B0604030504040204" pitchFamily="34" charset="-120"/>
                <a:cs typeface="Times New Roman" panose="02020603050405020304" pitchFamily="18" charset="0"/>
              </a:rPr>
              <a:t>Aroma therapy</a:t>
            </a:r>
          </a:p>
          <a:p>
            <a:pPr eaLnBrk="1" hangingPunct="1">
              <a:lnSpc>
                <a:spcPct val="150000"/>
              </a:lnSpc>
            </a:pPr>
            <a:r>
              <a:rPr lang="en-US" altLang="zh-TW" sz="1100">
                <a:latin typeface="微軟正黑體" panose="020B0604030504040204" pitchFamily="34" charset="-120"/>
                <a:ea typeface="微軟正黑體" panose="020B0604030504040204" pitchFamily="34" charset="-120"/>
                <a:cs typeface="Times New Roman" panose="02020603050405020304" pitchFamily="18" charset="0"/>
              </a:rPr>
              <a:t>75% of people's emotions are generated by the sense of smell, and the memory of the photo remains 50% after three months, but the accuracy of the memory of the smell a year ago is as high as 65%.</a:t>
            </a:r>
          </a:p>
          <a:p>
            <a:pPr eaLnBrk="1" hangingPunct="1">
              <a:lnSpc>
                <a:spcPct val="150000"/>
              </a:lnSpc>
            </a:pPr>
            <a:endParaRPr lang="en-US" altLang="zh-TW" sz="11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en-US" altLang="zh-TW" sz="1100">
                <a:latin typeface="微軟正黑體" panose="020B0604030504040204" pitchFamily="34" charset="-120"/>
                <a:ea typeface="微軟正黑體" panose="020B0604030504040204" pitchFamily="34" charset="-120"/>
                <a:cs typeface="Times New Roman" panose="02020603050405020304" pitchFamily="18" charset="0"/>
              </a:rPr>
              <a:t>Fragrance essential oils are absorbed through the respiratory tract or skin, bringing soothing emotions, relaxing the healing effect of the mind, and at the same time, a natural therapy for the body.</a:t>
            </a:r>
            <a:endParaRPr lang="zh-TW" altLang="en-US" sz="110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4340" name="Picture 5" descr="Graphical user interface, application&#10;&#10;Description automatically generated">
            <a:extLst>
              <a:ext uri="{FF2B5EF4-FFF2-40B4-BE49-F238E27FC236}">
                <a16:creationId xmlns:a16="http://schemas.microsoft.com/office/drawing/2014/main" id="{D1B24994-A622-135A-BCFE-5D8B8087614C}"/>
              </a:ext>
            </a:extLst>
          </p:cNvPr>
          <p:cNvPicPr>
            <a:picLocks noChangeAspect="1"/>
          </p:cNvPicPr>
          <p:nvPr/>
        </p:nvPicPr>
        <p:blipFill>
          <a:blip r:embed="rId3">
            <a:extLst>
              <a:ext uri="{28A0092B-C50C-407E-A947-70E740481C1C}">
                <a14:useLocalDpi xmlns:a14="http://schemas.microsoft.com/office/drawing/2010/main" val="0"/>
              </a:ext>
            </a:extLst>
          </a:blip>
          <a:srcRect l="52037" t="15263" b="14052"/>
          <a:stretch>
            <a:fillRect/>
          </a:stretch>
        </p:blipFill>
        <p:spPr bwMode="auto">
          <a:xfrm>
            <a:off x="5776913" y="1214438"/>
            <a:ext cx="32004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3">
            <a:extLst>
              <a:ext uri="{FF2B5EF4-FFF2-40B4-BE49-F238E27FC236}">
                <a16:creationId xmlns:a16="http://schemas.microsoft.com/office/drawing/2014/main" id="{96C4C4F9-032E-60B2-2567-269E5FEE7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73025"/>
            <a:ext cx="8332788"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5B5972DF-437E-8C70-3C61-7228825A2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EB80C1FD-151D-51E4-2501-6E3DA3E6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D2776B0B-E7E0-497C-7FCD-0E71797B2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1">
            <a:extLst>
              <a:ext uri="{FF2B5EF4-FFF2-40B4-BE49-F238E27FC236}">
                <a16:creationId xmlns:a16="http://schemas.microsoft.com/office/drawing/2014/main" id="{695577AE-112B-96CA-82E2-F0D560578375}"/>
              </a:ext>
            </a:extLst>
          </p:cNvPr>
          <p:cNvSpPr>
            <a:spLocks noChangeArrowheads="1"/>
          </p:cNvSpPr>
          <p:nvPr/>
        </p:nvSpPr>
        <p:spPr bwMode="auto">
          <a:xfrm>
            <a:off x="687388" y="1884363"/>
            <a:ext cx="77120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sz="2800" b="1"/>
              <a:t>人口老齡化</a:t>
            </a:r>
            <a:r>
              <a:rPr lang="en-US" altLang="zh-TW" sz="2800" b="1"/>
              <a:t>+</a:t>
            </a:r>
            <a:r>
              <a:rPr lang="zh-TW" altLang="en-US" sz="2800" b="1"/>
              <a:t>亞健康問題推動</a:t>
            </a:r>
            <a:r>
              <a:rPr lang="en-US" altLang="zh-TW" sz="2800" b="1"/>
              <a:t>=</a:t>
            </a:r>
            <a:r>
              <a:rPr lang="zh-TW" altLang="en-US" sz="2800" b="1"/>
              <a:t>健康消費需求</a:t>
            </a:r>
            <a:endParaRPr lang="en-US" altLang="zh-TW" sz="2800" b="1"/>
          </a:p>
          <a:p>
            <a:pPr algn="ctr"/>
            <a:endParaRPr lang="zh-TW" altLang="en-US" sz="2800" b="1"/>
          </a:p>
          <a:p>
            <a:pPr algn="ctr"/>
            <a:r>
              <a:rPr lang="en-US" altLang="zh-TW" sz="2800"/>
              <a:t>Population aging + improvement of sub-health problems = healthy consumption demand.</a:t>
            </a:r>
            <a:endParaRPr lang="zh-TW" altLang="en-US"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矩形 1">
            <a:extLst>
              <a:ext uri="{FF2B5EF4-FFF2-40B4-BE49-F238E27FC236}">
                <a16:creationId xmlns:a16="http://schemas.microsoft.com/office/drawing/2014/main" id="{FC3AADC4-DF85-FBE0-B148-E938B1A0C20C}"/>
              </a:ext>
            </a:extLst>
          </p:cNvPr>
          <p:cNvSpPr>
            <a:spLocks noChangeArrowheads="1"/>
          </p:cNvSpPr>
          <p:nvPr/>
        </p:nvSpPr>
        <p:spPr bwMode="auto">
          <a:xfrm>
            <a:off x="1017588" y="1552575"/>
            <a:ext cx="67992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TW" sz="2000"/>
              <a:t>SPA</a:t>
            </a:r>
            <a:r>
              <a:rPr lang="zh-TW" altLang="en-US" sz="2000"/>
              <a:t>一字源於拉丁文</a:t>
            </a:r>
            <a:endParaRPr lang="en-US" altLang="zh-TW" sz="2000"/>
          </a:p>
          <a:p>
            <a:pPr algn="ctr"/>
            <a:r>
              <a:rPr lang="en-US" altLang="zh-TW" sz="2000"/>
              <a:t>Solus Por Aqua Solus=</a:t>
            </a:r>
            <a:r>
              <a:rPr lang="zh-TW" altLang="en-US" sz="2000" b="1"/>
              <a:t>健康</a:t>
            </a:r>
            <a:r>
              <a:rPr lang="zh-TW" altLang="en-US" sz="2000"/>
              <a:t>  </a:t>
            </a:r>
            <a:r>
              <a:rPr lang="en-US" altLang="zh-TW" sz="2000"/>
              <a:t>Por=</a:t>
            </a:r>
            <a:r>
              <a:rPr lang="zh-TW" altLang="en-US" sz="2000" b="1"/>
              <a:t>經由</a:t>
            </a:r>
            <a:r>
              <a:rPr lang="zh-TW" altLang="en-US" sz="2000"/>
              <a:t>⋯  </a:t>
            </a:r>
            <a:r>
              <a:rPr lang="en-US" altLang="zh-TW" sz="2000"/>
              <a:t>Aqua=</a:t>
            </a:r>
            <a:r>
              <a:rPr lang="zh-TW" altLang="en-US" sz="2000" b="1"/>
              <a:t>水</a:t>
            </a:r>
            <a:r>
              <a:rPr lang="zh-TW" altLang="en-US" sz="2000"/>
              <a:t> </a:t>
            </a:r>
            <a:endParaRPr lang="en-US" altLang="zh-TW" sz="2000"/>
          </a:p>
          <a:p>
            <a:pPr algn="ctr"/>
            <a:r>
              <a:rPr lang="zh-TW" altLang="en-US" sz="2000"/>
              <a:t>其實，就是經由水來產生健康。</a:t>
            </a:r>
            <a:endParaRPr lang="en-US" altLang="zh-TW" sz="2000"/>
          </a:p>
          <a:p>
            <a:pPr algn="ctr"/>
            <a:endParaRPr lang="en-US" altLang="zh-TW" sz="2000"/>
          </a:p>
          <a:p>
            <a:pPr algn="ctr"/>
            <a:r>
              <a:rPr lang="en-US" altLang="zh-TW" sz="2000"/>
              <a:t>The word SPA comes from Latin</a:t>
            </a:r>
          </a:p>
          <a:p>
            <a:pPr algn="ctr"/>
            <a:r>
              <a:rPr lang="en-US" altLang="zh-TW" sz="2000"/>
              <a:t>Solus Por Aqua Solus = </a:t>
            </a:r>
            <a:r>
              <a:rPr lang="en-US" altLang="zh-TW" sz="2000" b="1">
                <a:solidFill>
                  <a:srgbClr val="0D0D0D"/>
                </a:solidFill>
              </a:rPr>
              <a:t>Health</a:t>
            </a:r>
            <a:r>
              <a:rPr lang="zh-TW" altLang="en-US" sz="2000">
                <a:solidFill>
                  <a:srgbClr val="0D0D0D"/>
                </a:solidFill>
              </a:rPr>
              <a:t> </a:t>
            </a:r>
            <a:r>
              <a:rPr lang="en-US" altLang="zh-TW" sz="2000"/>
              <a:t>/</a:t>
            </a:r>
            <a:r>
              <a:rPr lang="zh-TW" altLang="en-US" sz="2000"/>
              <a:t> </a:t>
            </a:r>
            <a:r>
              <a:rPr lang="en-US" altLang="zh-TW" sz="2000"/>
              <a:t>Por=</a:t>
            </a:r>
            <a:r>
              <a:rPr lang="en-US" altLang="zh-TW" sz="2000" b="1"/>
              <a:t>via…</a:t>
            </a:r>
            <a:r>
              <a:rPr lang="zh-TW" altLang="en-US" sz="2000" b="1"/>
              <a:t> </a:t>
            </a:r>
            <a:r>
              <a:rPr lang="en-US" altLang="zh-TW" sz="2000"/>
              <a:t>/</a:t>
            </a:r>
            <a:r>
              <a:rPr lang="zh-TW" altLang="en-US" sz="2000"/>
              <a:t> </a:t>
            </a:r>
            <a:r>
              <a:rPr lang="en-US" altLang="zh-TW" sz="2000"/>
              <a:t>Aqua=</a:t>
            </a:r>
            <a:r>
              <a:rPr lang="en-US" altLang="zh-TW" sz="2000" b="1"/>
              <a:t>Water</a:t>
            </a:r>
          </a:p>
          <a:p>
            <a:pPr algn="ctr"/>
            <a:r>
              <a:rPr lang="en-US" altLang="zh-TW" sz="2000"/>
              <a:t> In fact</a:t>
            </a:r>
            <a:r>
              <a:rPr lang="zh-TW" altLang="en-US" sz="2000"/>
              <a:t> </a:t>
            </a:r>
            <a:r>
              <a:rPr lang="en-US" altLang="zh-TW" sz="2000"/>
              <a:t>health is generated through water.</a:t>
            </a:r>
            <a:endParaRPr lang="zh-TW" altLang="en-US"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1">
            <a:extLst>
              <a:ext uri="{FF2B5EF4-FFF2-40B4-BE49-F238E27FC236}">
                <a16:creationId xmlns:a16="http://schemas.microsoft.com/office/drawing/2014/main" id="{300F71C9-8CBF-5BAB-2330-D92F1BA0DF7C}"/>
              </a:ext>
            </a:extLst>
          </p:cNvPr>
          <p:cNvSpPr>
            <a:spLocks noChangeArrowheads="1"/>
          </p:cNvSpPr>
          <p:nvPr/>
        </p:nvSpPr>
        <p:spPr bwMode="auto">
          <a:xfrm>
            <a:off x="225425" y="1449388"/>
            <a:ext cx="44878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TW" altLang="en-US" sz="1600"/>
              <a:t>頭部完整呈現你的身心狀況</a:t>
            </a:r>
          </a:p>
          <a:p>
            <a:pPr>
              <a:lnSpc>
                <a:spcPct val="150000"/>
              </a:lnSpc>
            </a:pPr>
            <a:r>
              <a:rPr lang="zh-TW" altLang="en-US" sz="1600"/>
              <a:t>頭部與臉部聚集了視覺、聽覺、嗅覺味覺</a:t>
            </a:r>
          </a:p>
          <a:p>
            <a:pPr>
              <a:lnSpc>
                <a:spcPct val="150000"/>
              </a:lnSpc>
            </a:pPr>
            <a:r>
              <a:rPr lang="zh-TW" altLang="en-US" sz="1600"/>
              <a:t>觸覺的感覺器官</a:t>
            </a:r>
            <a:endParaRPr lang="en-US" altLang="zh-TW" sz="1600"/>
          </a:p>
          <a:p>
            <a:pPr>
              <a:lnSpc>
                <a:spcPct val="150000"/>
              </a:lnSpc>
            </a:pPr>
            <a:endParaRPr lang="en-US" altLang="zh-TW" sz="1600"/>
          </a:p>
          <a:p>
            <a:pPr>
              <a:lnSpc>
                <a:spcPct val="150000"/>
              </a:lnSpc>
            </a:pPr>
            <a:r>
              <a:rPr lang="zh-TW" altLang="en-US" sz="1600"/>
              <a:t>從頭部與臉部就可以看出來身體健康狀況。</a:t>
            </a:r>
          </a:p>
          <a:p>
            <a:pPr>
              <a:lnSpc>
                <a:spcPct val="150000"/>
              </a:lnSpc>
            </a:pPr>
            <a:r>
              <a:rPr lang="zh-TW" altLang="en-US" sz="1600"/>
              <a:t> 頭與臉部的特定部位，是與身體的</a:t>
            </a:r>
            <a:r>
              <a:rPr lang="en-US" altLang="zh-TW" sz="1600"/>
              <a:t>12</a:t>
            </a:r>
            <a:r>
              <a:rPr lang="zh-TW" altLang="en-US" sz="1600"/>
              <a:t>個主要內臟器官有關聯，了解對應的內臟出現的問題。</a:t>
            </a:r>
          </a:p>
        </p:txBody>
      </p:sp>
      <p:pic>
        <p:nvPicPr>
          <p:cNvPr id="21507" name="圖片 2">
            <a:extLst>
              <a:ext uri="{FF2B5EF4-FFF2-40B4-BE49-F238E27FC236}">
                <a16:creationId xmlns:a16="http://schemas.microsoft.com/office/drawing/2014/main" id="{327C4590-5437-7B58-05B0-82A9486FB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1003300"/>
            <a:ext cx="46228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
            <a:extLst>
              <a:ext uri="{FF2B5EF4-FFF2-40B4-BE49-F238E27FC236}">
                <a16:creationId xmlns:a16="http://schemas.microsoft.com/office/drawing/2014/main" id="{23D5EBEC-722D-65A9-30D5-F5100AACEC45}"/>
              </a:ext>
            </a:extLst>
          </p:cNvPr>
          <p:cNvSpPr>
            <a:spLocks noChangeArrowheads="1"/>
          </p:cNvSpPr>
          <p:nvPr/>
        </p:nvSpPr>
        <p:spPr bwMode="auto">
          <a:xfrm>
            <a:off x="225425" y="766763"/>
            <a:ext cx="448786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TW" sz="1600"/>
              <a:t>The head fully presents your physical and mental condition.</a:t>
            </a:r>
          </a:p>
          <a:p>
            <a:pPr>
              <a:lnSpc>
                <a:spcPct val="150000"/>
              </a:lnSpc>
            </a:pPr>
            <a:r>
              <a:rPr lang="en-US" altLang="zh-TW" sz="1600"/>
              <a:t>The head and face gather the sensory organs of sight, hearing, smell, taste and touch.</a:t>
            </a:r>
          </a:p>
          <a:p>
            <a:pPr>
              <a:lnSpc>
                <a:spcPct val="150000"/>
              </a:lnSpc>
            </a:pPr>
            <a:endParaRPr lang="en-US" altLang="zh-TW" sz="1600"/>
          </a:p>
          <a:p>
            <a:pPr>
              <a:lnSpc>
                <a:spcPct val="150000"/>
              </a:lnSpc>
            </a:pPr>
            <a:r>
              <a:rPr lang="en-US" altLang="zh-TW" sz="1600"/>
              <a:t>The health status of the body can be seen from the head and face. </a:t>
            </a:r>
          </a:p>
          <a:p>
            <a:pPr>
              <a:lnSpc>
                <a:spcPct val="150000"/>
              </a:lnSpc>
            </a:pPr>
            <a:r>
              <a:rPr lang="en-US" altLang="zh-TW" sz="1600"/>
              <a:t>The specific parts of the head and face are related to the 12 main internal organs of the body, so as to understand the problems of the corresponding internal organs.</a:t>
            </a:r>
          </a:p>
        </p:txBody>
      </p:sp>
      <p:pic>
        <p:nvPicPr>
          <p:cNvPr id="22531" name="圖片 2">
            <a:extLst>
              <a:ext uri="{FF2B5EF4-FFF2-40B4-BE49-F238E27FC236}">
                <a16:creationId xmlns:a16="http://schemas.microsoft.com/office/drawing/2014/main" id="{D673B54B-6EB3-1E96-D38E-11BF0A813F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1003300"/>
            <a:ext cx="46228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limate Change - A Short Film [4K]">
            <a:hlinkClick r:id="" action="ppaction://media"/>
            <a:extLst>
              <a:ext uri="{FF2B5EF4-FFF2-40B4-BE49-F238E27FC236}">
                <a16:creationId xmlns:a16="http://schemas.microsoft.com/office/drawing/2014/main" id="{0FAA226F-26B9-F917-1DAB-22555DEBB3D4}"/>
              </a:ext>
            </a:extLst>
          </p:cNvPr>
          <p:cNvPicPr>
            <a:picLocks noRot="1" noChangeAspect="1"/>
          </p:cNvPicPr>
          <p:nvPr>
            <a:videoFile r:link="rId1"/>
          </p:nvPr>
        </p:nvPicPr>
        <p:blipFill>
          <a:blip r:embed="rId3"/>
          <a:stretch>
            <a:fillRect/>
          </a:stretch>
        </p:blipFill>
        <p:spPr>
          <a:xfrm>
            <a:off x="0" y="0"/>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0BC71016-CF71-14ED-9385-DD70BD302031}"/>
              </a:ext>
            </a:extLst>
          </p:cNvPr>
          <p:cNvGraphicFramePr>
            <a:graphicFrameLocks noGrp="1"/>
          </p:cNvGraphicFramePr>
          <p:nvPr/>
        </p:nvGraphicFramePr>
        <p:xfrm>
          <a:off x="0" y="631825"/>
          <a:ext cx="9144000" cy="4505329"/>
        </p:xfrm>
        <a:graphic>
          <a:graphicData uri="http://schemas.openxmlformats.org/drawingml/2006/table">
            <a:tbl>
              <a:tblPr/>
              <a:tblGrid>
                <a:gridCol w="457200">
                  <a:extLst>
                    <a:ext uri="{9D8B030D-6E8A-4147-A177-3AD203B41FA5}">
                      <a16:colId xmlns:a16="http://schemas.microsoft.com/office/drawing/2014/main" val="20000"/>
                    </a:ext>
                  </a:extLst>
                </a:gridCol>
                <a:gridCol w="3935413">
                  <a:extLst>
                    <a:ext uri="{9D8B030D-6E8A-4147-A177-3AD203B41FA5}">
                      <a16:colId xmlns:a16="http://schemas.microsoft.com/office/drawing/2014/main" val="20001"/>
                    </a:ext>
                  </a:extLst>
                </a:gridCol>
                <a:gridCol w="4751387">
                  <a:extLst>
                    <a:ext uri="{9D8B030D-6E8A-4147-A177-3AD203B41FA5}">
                      <a16:colId xmlns:a16="http://schemas.microsoft.com/office/drawing/2014/main" val="20002"/>
                    </a:ext>
                  </a:extLst>
                </a:gridCol>
              </a:tblGrid>
              <a:tr h="471486">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50000"/>
                        </a:lnSpc>
                        <a:spcBef>
                          <a:spcPct val="0"/>
                        </a:spcBef>
                        <a:spcAft>
                          <a:spcPct val="0"/>
                        </a:spcAft>
                        <a:buClrTx/>
                        <a:buSzTx/>
                        <a:buFontTx/>
                        <a:buNone/>
                        <a:tabLst/>
                      </a:pPr>
                      <a:r>
                        <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頭髮異常現象</a:t>
                      </a:r>
                      <a:endPar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50000"/>
                        </a:lnSpc>
                        <a:spcBef>
                          <a:spcPct val="0"/>
                        </a:spcBef>
                        <a:spcAft>
                          <a:spcPct val="0"/>
                        </a:spcAft>
                        <a:buClrTx/>
                        <a:buSzTx/>
                        <a:buFontTx/>
                        <a:buNone/>
                        <a:tabLst/>
                      </a:pPr>
                      <a:r>
                        <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身體呈現狀況</a:t>
                      </a:r>
                      <a:endPar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DB9CA"/>
                    </a:solidFill>
                  </a:tcPr>
                </a:tc>
                <a:extLst>
                  <a:ext uri="{0D108BD9-81ED-4DB2-BD59-A6C34878D82A}">
                    <a16:rowId xmlns:a16="http://schemas.microsoft.com/office/drawing/2014/main" val="10000"/>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1</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en-US" altLang="zh-TW"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20</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歲左右便出現</a:t>
                      </a:r>
                      <a:r>
                        <a:rPr kumimoji="0" lang="en-US" altLang="zh-TW"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M</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字形額頭</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可能與卵巢疾病或癌變有關。</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2</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頭皮出油量多，頭頂部嚴重脫髮</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容易口臭，胃腸消化問題多。</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2"/>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3</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頭頂髮質變細且稀疏</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日常呼吸困難，肺或呼吸器官有毛病。</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4</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毛髮細，黏於頭皮</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毛根只長單根髮，多是風濕病症候群。</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4"/>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5</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耳部上方脫髮明顯或稀少</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兼有耳鳴，手腳關節會痛，多為關節神經痛。</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6</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脖子上方髮際線的頭髮成波浪狀</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兼有下腹痠痛或疼痛，常是女性生理機能毛病。</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6"/>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7</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額頭的兩側或太陽穴位頭髮異常</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眼常疲勞，視物不清，視神經有毛病。</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8</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耳邊的頭髮稀疏特別明顯</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兼有賬口困難疼痛，可能有牙齒炎症或蛀牙。</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8"/>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9</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前額中央的頭髮異常可見</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常有鼻塞、記憶力減退，鼻部有毛病。</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10</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後腦杓白髮變多，異常脫髮或髮變細</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兼有聲音嘶啞 ，分泌物多，為咽喉炎症。</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10"/>
                  </a:ext>
                </a:extLst>
              </a:tr>
              <a:tr h="36671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11</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頭部前後的頭髮都發生明顯變化</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rPr>
                        <a:t>容易內急，排便有血，不是便祕，就是痔瘡</a:t>
                      </a:r>
                      <a:endPar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7" marR="6858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BB109436-A3E6-B475-3ED6-63DD55BD614D}"/>
              </a:ext>
            </a:extLst>
          </p:cNvPr>
          <p:cNvGraphicFramePr>
            <a:graphicFrameLocks noGrp="1"/>
          </p:cNvGraphicFramePr>
          <p:nvPr/>
        </p:nvGraphicFramePr>
        <p:xfrm>
          <a:off x="0" y="631825"/>
          <a:ext cx="9144000" cy="4502150"/>
        </p:xfrm>
        <a:graphic>
          <a:graphicData uri="http://schemas.openxmlformats.org/drawingml/2006/table">
            <a:tbl>
              <a:tblPr firstRow="1" firstCol="1" bandRow="1">
                <a:tableStyleId>{21E4AEA4-8DFA-4A89-87EB-49C32662AFE0}</a:tableStyleId>
              </a:tblPr>
              <a:tblGrid>
                <a:gridCol w="515413">
                  <a:extLst>
                    <a:ext uri="{9D8B030D-6E8A-4147-A177-3AD203B41FA5}">
                      <a16:colId xmlns:a16="http://schemas.microsoft.com/office/drawing/2014/main" val="20000"/>
                    </a:ext>
                  </a:extLst>
                </a:gridCol>
                <a:gridCol w="3877211">
                  <a:extLst>
                    <a:ext uri="{9D8B030D-6E8A-4147-A177-3AD203B41FA5}">
                      <a16:colId xmlns:a16="http://schemas.microsoft.com/office/drawing/2014/main" val="20001"/>
                    </a:ext>
                  </a:extLst>
                </a:gridCol>
                <a:gridCol w="4751376">
                  <a:extLst>
                    <a:ext uri="{9D8B030D-6E8A-4147-A177-3AD203B41FA5}">
                      <a16:colId xmlns:a16="http://schemas.microsoft.com/office/drawing/2014/main" val="20002"/>
                    </a:ext>
                  </a:extLst>
                </a:gridCol>
              </a:tblGrid>
              <a:tr h="413073">
                <a:tc>
                  <a:txBody>
                    <a:bodyPr/>
                    <a:lstStyle/>
                    <a:p>
                      <a:pPr algn="ctr">
                        <a:lnSpc>
                          <a:spcPct val="100000"/>
                        </a:lnSpc>
                        <a:spcAft>
                          <a:spcPts val="0"/>
                        </a:spcAft>
                      </a:pPr>
                      <a:r>
                        <a:rPr lang="en-US" sz="1100" kern="100" dirty="0">
                          <a:effectLst/>
                        </a:rPr>
                        <a:t> </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solidFill>
                      <a:schemeClr val="tx2">
                        <a:lumMod val="40000"/>
                        <a:lumOff val="60000"/>
                      </a:schemeClr>
                    </a:solidFill>
                  </a:tcPr>
                </a:tc>
                <a:tc>
                  <a:txBody>
                    <a:bodyPr/>
                    <a:lstStyle/>
                    <a:p>
                      <a:pPr algn="ctr">
                        <a:lnSpc>
                          <a:spcPct val="100000"/>
                        </a:lnSpc>
                        <a:spcAft>
                          <a:spcPts val="0"/>
                        </a:spcAft>
                      </a:pPr>
                      <a:r>
                        <a:rPr lang="en-US" altLang="zh-TW" sz="1600" kern="100" dirty="0">
                          <a:effectLst/>
                          <a:latin typeface="Calibri" panose="020F0502020204030204" pitchFamily="34" charset="0"/>
                          <a:ea typeface="+mn-ea"/>
                          <a:cs typeface="Times New Roman" panose="02020603050405020304" pitchFamily="18" charset="0"/>
                        </a:rPr>
                        <a:t>Hair Abnormalities</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ctr">
                        <a:lnSpc>
                          <a:spcPct val="100000"/>
                        </a:lnSpc>
                        <a:spcAft>
                          <a:spcPts val="0"/>
                        </a:spcAft>
                      </a:pPr>
                      <a:r>
                        <a:rPr lang="en-US" altLang="zh-TW" sz="1600" kern="100" dirty="0">
                          <a:effectLst/>
                          <a:latin typeface="Calibri" panose="020F0502020204030204" pitchFamily="34" charset="0"/>
                          <a:ea typeface="+mn-ea"/>
                          <a:cs typeface="Times New Roman" panose="02020603050405020304" pitchFamily="18" charset="0"/>
                        </a:rPr>
                        <a:t>Physical Reaction</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extLst>
                  <a:ext uri="{0D108BD9-81ED-4DB2-BD59-A6C34878D82A}">
                    <a16:rowId xmlns:a16="http://schemas.microsoft.com/office/drawing/2014/main" val="10000"/>
                  </a:ext>
                </a:extLst>
              </a:tr>
              <a:tr h="406490">
                <a:tc>
                  <a:txBody>
                    <a:bodyPr/>
                    <a:lstStyle/>
                    <a:p>
                      <a:pPr algn="ctr">
                        <a:lnSpc>
                          <a:spcPct val="100000"/>
                        </a:lnSpc>
                        <a:spcAft>
                          <a:spcPts val="0"/>
                        </a:spcAft>
                      </a:pPr>
                      <a:r>
                        <a:rPr lang="en-US" sz="1100" kern="100" dirty="0">
                          <a:effectLst/>
                        </a:rPr>
                        <a:t> </a:t>
                      </a:r>
                      <a:r>
                        <a:rPr lang="en-US" altLang="zh-TW" sz="1100" kern="100" dirty="0">
                          <a:effectLst/>
                        </a:rPr>
                        <a:t>1</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M-shaped forehead appears around the age of 20.</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 ovaries are prone to disease or cancer.</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1"/>
                  </a:ext>
                </a:extLst>
              </a:tr>
              <a:tr h="406490">
                <a:tc>
                  <a:txBody>
                    <a:bodyPr/>
                    <a:lstStyle/>
                    <a:p>
                      <a:pPr algn="ctr">
                        <a:lnSpc>
                          <a:spcPct val="100000"/>
                        </a:lnSpc>
                        <a:spcAft>
                          <a:spcPts val="0"/>
                        </a:spcAft>
                      </a:pPr>
                      <a:r>
                        <a:rPr lang="en-US" sz="1100" kern="100" dirty="0">
                          <a:effectLst/>
                        </a:rPr>
                        <a:t> </a:t>
                      </a:r>
                      <a:r>
                        <a:rPr lang="en-US" altLang="zh-TW" sz="1100" kern="100" dirty="0">
                          <a:effectLst/>
                        </a:rPr>
                        <a:t>2</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Excessive oily scalp and severe hair loss on the top of the head.</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It is easy to have bad breath and many gastrointestinal digestive problems.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2"/>
                  </a:ext>
                </a:extLst>
              </a:tr>
              <a:tr h="373477">
                <a:tc>
                  <a:txBody>
                    <a:bodyPr/>
                    <a:lstStyle/>
                    <a:p>
                      <a:pPr algn="ctr">
                        <a:lnSpc>
                          <a:spcPct val="100000"/>
                        </a:lnSpc>
                        <a:spcAft>
                          <a:spcPts val="0"/>
                        </a:spcAft>
                      </a:pPr>
                      <a:r>
                        <a:rPr lang="en-US" sz="1100" kern="100" dirty="0">
                          <a:effectLst/>
                        </a:rPr>
                        <a:t> </a:t>
                      </a:r>
                      <a:r>
                        <a:rPr lang="en-US" altLang="zh-TW" sz="1100" kern="100" dirty="0">
                          <a:effectLst/>
                        </a:rPr>
                        <a:t>3</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rPr>
                        <a:t>Thinning and thinning hair on the top of the head.</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Difficulty breathing in daily life, problems with the lungs or respiratory organs.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3"/>
                  </a:ext>
                </a:extLst>
              </a:tr>
              <a:tr h="383494">
                <a:tc>
                  <a:txBody>
                    <a:bodyPr/>
                    <a:lstStyle/>
                    <a:p>
                      <a:pPr algn="ctr">
                        <a:lnSpc>
                          <a:spcPct val="100000"/>
                        </a:lnSpc>
                        <a:spcAft>
                          <a:spcPts val="0"/>
                        </a:spcAft>
                      </a:pPr>
                      <a:r>
                        <a:rPr lang="en-US" sz="1100" kern="100" dirty="0">
                          <a:effectLst/>
                        </a:rPr>
                        <a:t> </a:t>
                      </a:r>
                      <a:r>
                        <a:rPr lang="en-US" altLang="zh-TW" sz="1100" kern="100" dirty="0">
                          <a:effectLst/>
                        </a:rPr>
                        <a:t>4</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fine hair, sticky to scalp.</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 hair root only grows a single hair, which is mostly rheumatic syndrome.</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4"/>
                  </a:ext>
                </a:extLst>
              </a:tr>
              <a:tr h="321279">
                <a:tc>
                  <a:txBody>
                    <a:bodyPr/>
                    <a:lstStyle/>
                    <a:p>
                      <a:pPr algn="ctr">
                        <a:lnSpc>
                          <a:spcPct val="100000"/>
                        </a:lnSpc>
                        <a:spcAft>
                          <a:spcPts val="0"/>
                        </a:spcAft>
                      </a:pPr>
                      <a:r>
                        <a:rPr lang="en-US" sz="1100" kern="100" dirty="0">
                          <a:effectLst/>
                        </a:rPr>
                        <a:t> </a:t>
                      </a:r>
                      <a:r>
                        <a:rPr lang="en-US" altLang="zh-TW" sz="1100" kern="100" dirty="0">
                          <a:effectLst/>
                        </a:rPr>
                        <a:t>5</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Significant or sparse hair loss above the ears.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Both tinnitus, hands and feet joint pain, mostly joint neuralgia.</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5"/>
                  </a:ext>
                </a:extLst>
              </a:tr>
              <a:tr h="394818">
                <a:tc>
                  <a:txBody>
                    <a:bodyPr/>
                    <a:lstStyle/>
                    <a:p>
                      <a:pPr algn="ctr">
                        <a:lnSpc>
                          <a:spcPct val="100000"/>
                        </a:lnSpc>
                        <a:spcAft>
                          <a:spcPts val="0"/>
                        </a:spcAft>
                      </a:pPr>
                      <a:r>
                        <a:rPr lang="en-US" sz="1100" kern="100" dirty="0">
                          <a:effectLst/>
                        </a:rPr>
                        <a:t> </a:t>
                      </a:r>
                      <a:r>
                        <a:rPr lang="en-US" altLang="zh-TW" sz="1100" kern="100" dirty="0">
                          <a:effectLst/>
                        </a:rPr>
                        <a:t>6</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 hairline above the neck becomes wavy.</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With lower abdominal pain or pain, it is often a female physiological function problem.</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6"/>
                  </a:ext>
                </a:extLst>
              </a:tr>
              <a:tr h="335244">
                <a:tc>
                  <a:txBody>
                    <a:bodyPr/>
                    <a:lstStyle/>
                    <a:p>
                      <a:pPr algn="ctr">
                        <a:lnSpc>
                          <a:spcPct val="100000"/>
                        </a:lnSpc>
                        <a:spcAft>
                          <a:spcPts val="0"/>
                        </a:spcAft>
                      </a:pPr>
                      <a:r>
                        <a:rPr lang="en-US" sz="1100" kern="100" dirty="0">
                          <a:effectLst/>
                        </a:rPr>
                        <a:t> </a:t>
                      </a:r>
                      <a:r>
                        <a:rPr lang="en-US" altLang="zh-TW" sz="1100" kern="100" dirty="0">
                          <a:effectLst/>
                        </a:rPr>
                        <a:t>7</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abnormal hair on the sides of the forehead or on the temples.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Eye fatigue, blurred vision, and optic nerve problems.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7"/>
                  </a:ext>
                </a:extLst>
              </a:tr>
              <a:tr h="380853">
                <a:tc>
                  <a:txBody>
                    <a:bodyPr/>
                    <a:lstStyle/>
                    <a:p>
                      <a:pPr algn="ctr">
                        <a:lnSpc>
                          <a:spcPct val="100000"/>
                        </a:lnSpc>
                        <a:spcAft>
                          <a:spcPts val="0"/>
                        </a:spcAft>
                      </a:pPr>
                      <a:r>
                        <a:rPr lang="en-US" sz="1100" kern="100" dirty="0">
                          <a:effectLst/>
                        </a:rPr>
                        <a:t> </a:t>
                      </a:r>
                      <a:r>
                        <a:rPr lang="en-US" altLang="zh-TW" sz="1100" kern="100" dirty="0">
                          <a:effectLst/>
                        </a:rPr>
                        <a:t>8</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rPr>
                        <a:t>Especially thinning hair around the ears.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rPr>
                        <a:t>Difficulty opening the mouth with pain and possible tooth inflammation or tooth decay.</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8"/>
                  </a:ext>
                </a:extLst>
              </a:tr>
              <a:tr h="321279">
                <a:tc>
                  <a:txBody>
                    <a:bodyPr/>
                    <a:lstStyle/>
                    <a:p>
                      <a:pPr algn="ctr">
                        <a:lnSpc>
                          <a:spcPct val="100000"/>
                        </a:lnSpc>
                        <a:spcAft>
                          <a:spcPts val="0"/>
                        </a:spcAft>
                      </a:pPr>
                      <a:r>
                        <a:rPr lang="en-US" altLang="zh-TW" sz="1100" kern="100" dirty="0">
                          <a:effectLst/>
                          <a:latin typeface="Calibri" panose="020F0502020204030204" pitchFamily="34" charset="0"/>
                          <a:ea typeface="新細明體" panose="02020500000000000000" pitchFamily="18" charset="-120"/>
                          <a:cs typeface="Times New Roman" panose="02020603050405020304" pitchFamily="18" charset="0"/>
                        </a:rPr>
                        <a:t>9</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rPr>
                        <a:t>Unusual visible hair in the center of the forehead.</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Nasal congestion, memory loss, and nose problems are common.</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9"/>
                  </a:ext>
                </a:extLst>
              </a:tr>
              <a:tr h="394818">
                <a:tc>
                  <a:txBody>
                    <a:bodyPr/>
                    <a:lstStyle/>
                    <a:p>
                      <a:pPr algn="ctr">
                        <a:lnSpc>
                          <a:spcPct val="100000"/>
                        </a:lnSpc>
                        <a:spcAft>
                          <a:spcPts val="0"/>
                        </a:spcAft>
                      </a:pPr>
                      <a:r>
                        <a:rPr lang="en-US" sz="1100" kern="100" dirty="0">
                          <a:effectLst/>
                        </a:rPr>
                        <a:t> </a:t>
                      </a:r>
                      <a:r>
                        <a:rPr lang="en-US" altLang="zh-TW" sz="1100" kern="100" dirty="0">
                          <a:effectLst/>
                        </a:rPr>
                        <a:t>10</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Increased white hair on the back of the head, abnormal hair loss or thinning.</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 voice is easy to be hoarse and the secretions are excessive, leading to throat inflammation.</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10"/>
                  </a:ext>
                </a:extLst>
              </a:tr>
              <a:tr h="370835">
                <a:tc>
                  <a:txBody>
                    <a:bodyPr/>
                    <a:lstStyle/>
                    <a:p>
                      <a:pPr algn="ctr">
                        <a:lnSpc>
                          <a:spcPct val="100000"/>
                        </a:lnSpc>
                        <a:spcAft>
                          <a:spcPts val="0"/>
                        </a:spcAft>
                      </a:pPr>
                      <a:r>
                        <a:rPr lang="en-US" sz="1100" kern="100" dirty="0">
                          <a:effectLst/>
                        </a:rPr>
                        <a:t> </a:t>
                      </a:r>
                      <a:r>
                        <a:rPr lang="en-US" altLang="zh-TW" sz="1100" kern="100" dirty="0">
                          <a:effectLst/>
                        </a:rPr>
                        <a:t>11</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Significant changes in the hair on the front and back of the head.</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Easy internal urgency, bloody defecation, either constipation or hemorrhoids.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59AC6FD2-B150-B4FA-1483-7AC7A42FAB25}"/>
              </a:ext>
            </a:extLst>
          </p:cNvPr>
          <p:cNvGraphicFramePr>
            <a:graphicFrameLocks noGrp="1"/>
          </p:cNvGraphicFramePr>
          <p:nvPr/>
        </p:nvGraphicFramePr>
        <p:xfrm>
          <a:off x="0" y="623888"/>
          <a:ext cx="9144000" cy="4524375"/>
        </p:xfrm>
        <a:graphic>
          <a:graphicData uri="http://schemas.openxmlformats.org/drawingml/2006/table">
            <a:tbl>
              <a:tblPr/>
              <a:tblGrid>
                <a:gridCol w="439738">
                  <a:extLst>
                    <a:ext uri="{9D8B030D-6E8A-4147-A177-3AD203B41FA5}">
                      <a16:colId xmlns:a16="http://schemas.microsoft.com/office/drawing/2014/main" val="20000"/>
                    </a:ext>
                  </a:extLst>
                </a:gridCol>
                <a:gridCol w="3983037">
                  <a:extLst>
                    <a:ext uri="{9D8B030D-6E8A-4147-A177-3AD203B41FA5}">
                      <a16:colId xmlns:a16="http://schemas.microsoft.com/office/drawing/2014/main" val="20001"/>
                    </a:ext>
                  </a:extLst>
                </a:gridCol>
                <a:gridCol w="4721225">
                  <a:extLst>
                    <a:ext uri="{9D8B030D-6E8A-4147-A177-3AD203B41FA5}">
                      <a16:colId xmlns:a16="http://schemas.microsoft.com/office/drawing/2014/main" val="20002"/>
                    </a:ext>
                  </a:extLst>
                </a:gridCol>
              </a:tblGrid>
              <a:tr h="473075">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50000"/>
                        </a:lnSpc>
                        <a:spcBef>
                          <a:spcPct val="0"/>
                        </a:spcBef>
                        <a:spcAft>
                          <a:spcPct val="0"/>
                        </a:spcAft>
                        <a:buClrTx/>
                        <a:buSzTx/>
                        <a:buFontTx/>
                        <a:buNone/>
                        <a:tabLst/>
                      </a:pPr>
                      <a:r>
                        <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頭髮異常現象</a:t>
                      </a:r>
                      <a:endPar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50000"/>
                        </a:lnSpc>
                        <a:spcBef>
                          <a:spcPct val="0"/>
                        </a:spcBef>
                        <a:spcAft>
                          <a:spcPct val="0"/>
                        </a:spcAft>
                        <a:buClrTx/>
                        <a:buSzTx/>
                        <a:buFontTx/>
                        <a:buNone/>
                        <a:tabLst/>
                      </a:pPr>
                      <a:r>
                        <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身體呈現狀況</a:t>
                      </a:r>
                      <a:endParaRPr kumimoji="0" lang="zh-TW" altLang="en-US" sz="18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DB9CA"/>
                    </a:solidFill>
                  </a:tcPr>
                </a:tc>
                <a:extLst>
                  <a:ext uri="{0D108BD9-81ED-4DB2-BD59-A6C34878D82A}">
                    <a16:rowId xmlns:a16="http://schemas.microsoft.com/office/drawing/2014/main" val="10000"/>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1</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直髮變成了波浪形捲髮或萎縮毛</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焦躁、不安、失眠、自律神經失常。</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2</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頭頂髮旋周圍</a:t>
                      </a:r>
                      <a:r>
                        <a:rPr kumimoji="0" lang="en-US" altLang="zh-TW"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3</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公分頭皮常微紅</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有時突然臉色發青，心臟有病變。</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2"/>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3</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頭頂髮旋右前方異常脫髮，長白髮或頭髮變細</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常有噁心</a:t>
                      </a:r>
                      <a:r>
                        <a:rPr kumimoji="0" lang="zh-TW" altLang="en-US" sz="1400" b="0" i="0" u="none" strike="noStrike" cap="none" normalizeH="0" baseline="0">
                          <a:ln>
                            <a:noFill/>
                          </a:ln>
                          <a:solidFill>
                            <a:srgbClr val="000000"/>
                          </a:solidFill>
                          <a:effectLst/>
                          <a:latin typeface="Calibri" panose="020F0502020204030204" pitchFamily="34" charset="0"/>
                          <a:ea typeface="華康中黑體(P)" pitchFamily="34" charset="-120"/>
                          <a:cs typeface="Times New Roman" panose="02020603050405020304" pitchFamily="18" charset="0"/>
                        </a:rPr>
                        <a:t>，</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右上腹疼痛</a:t>
                      </a:r>
                      <a:r>
                        <a:rPr kumimoji="0" lang="zh-TW" altLang="zh-TW"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膽囊有毛病。</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4</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頭髮出油量多，每天洗髮依然頭皮黏塌嚴重</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心情煩躁，甲狀腺機能毛病。</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4"/>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5</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頭皮出油量過多，常有褐色皮屑，頭髮油膩</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頭髮變細，髮際線增高，雄激素長期偏高（男）。</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6</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女性髮質突然變粗，唇毛變粗變黑</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手腳毛增加，乳暈長粗毛，雄激素偏高已久。</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6"/>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7</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髮質變乾、變細、易斷、毛燥</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容易神經質，長期失眠，雌激素偏低。</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8</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頭髮出現節狀、粗糙、易斷、變色</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常有抽筋現象，突然站立容易暈眩，血液循環較不良。</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08"/>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9</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頭髮突然由白變黑</a:t>
                      </a:r>
                      <a:r>
                        <a:rPr kumimoji="0" lang="zh-TW" altLang="zh-TW"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膚質變細</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手腳毛變細、變少，為雌激素偏高，荷爾蒙失調。</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10</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突然大量脫髮</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精神過度刺激，產後或病後營養失調、藥物、癌症等。</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16:rowId xmlns:a16="http://schemas.microsoft.com/office/drawing/2014/main" val="10010"/>
                  </a:ext>
                </a:extLst>
              </a:tr>
              <a:tr h="368300">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rPr>
                        <a:t> 11</a:t>
                      </a:r>
                      <a:endParaRPr kumimoji="0" lang="zh-TW" altLang="zh-TW" sz="1400" b="1" i="0" u="none" strike="noStrike" cap="none" normalizeH="0" baseline="0">
                        <a:ln>
                          <a:noFill/>
                        </a:ln>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DB9CA"/>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頭髮脫落量突然變多</a:t>
                      </a:r>
                      <a:r>
                        <a:rPr kumimoji="0" lang="zh-TW" altLang="zh-TW"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毛躁</a:t>
                      </a:r>
                      <a:r>
                        <a:rPr kumimoji="0" lang="zh-TW" altLang="en-US" sz="1400" b="0" i="0" u="none" strike="noStrike" cap="none" normalizeH="0" baseline="0">
                          <a:ln>
                            <a:noFill/>
                          </a:ln>
                          <a:solidFill>
                            <a:srgbClr val="000000"/>
                          </a:solidFill>
                          <a:effectLst/>
                          <a:latin typeface="Calibri" panose="020F0502020204030204" pitchFamily="34" charset="0"/>
                          <a:ea typeface="華康中黑體(P)" pitchFamily="34" charset="-120"/>
                          <a:cs typeface="Times New Roman" panose="02020603050405020304" pitchFamily="18" charset="0"/>
                        </a:rPr>
                        <a:t>，</a:t>
                      </a: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不易梳理</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18288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2860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27432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200400" indent="4572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500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營養不均衡，產後、病後，不正確減重，代謝不平衡。</a:t>
                      </a:r>
                    </a:p>
                  </a:txBody>
                  <a:tcPr marL="68585" marR="6858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21FBDB05-62CD-DD6E-8D0C-EC133489B369}"/>
              </a:ext>
            </a:extLst>
          </p:cNvPr>
          <p:cNvGraphicFramePr>
            <a:graphicFrameLocks noGrp="1"/>
          </p:cNvGraphicFramePr>
          <p:nvPr/>
        </p:nvGraphicFramePr>
        <p:xfrm>
          <a:off x="0" y="612775"/>
          <a:ext cx="9144000" cy="4530724"/>
        </p:xfrm>
        <a:graphic>
          <a:graphicData uri="http://schemas.openxmlformats.org/drawingml/2006/table">
            <a:tbl>
              <a:tblPr firstRow="1" firstCol="1" bandRow="1">
                <a:tableStyleId>{21E4AEA4-8DFA-4A89-87EB-49C32662AFE0}</a:tableStyleId>
              </a:tblPr>
              <a:tblGrid>
                <a:gridCol w="440269">
                  <a:extLst>
                    <a:ext uri="{9D8B030D-6E8A-4147-A177-3AD203B41FA5}">
                      <a16:colId xmlns:a16="http://schemas.microsoft.com/office/drawing/2014/main" val="20000"/>
                    </a:ext>
                  </a:extLst>
                </a:gridCol>
                <a:gridCol w="3982719">
                  <a:extLst>
                    <a:ext uri="{9D8B030D-6E8A-4147-A177-3AD203B41FA5}">
                      <a16:colId xmlns:a16="http://schemas.microsoft.com/office/drawing/2014/main" val="20001"/>
                    </a:ext>
                  </a:extLst>
                </a:gridCol>
                <a:gridCol w="4721012">
                  <a:extLst>
                    <a:ext uri="{9D8B030D-6E8A-4147-A177-3AD203B41FA5}">
                      <a16:colId xmlns:a16="http://schemas.microsoft.com/office/drawing/2014/main" val="20002"/>
                    </a:ext>
                  </a:extLst>
                </a:gridCol>
              </a:tblGrid>
              <a:tr h="413788">
                <a:tc>
                  <a:txBody>
                    <a:bodyPr/>
                    <a:lstStyle/>
                    <a:p>
                      <a:pPr algn="ctr">
                        <a:spcAft>
                          <a:spcPts val="0"/>
                        </a:spcAft>
                      </a:pPr>
                      <a:r>
                        <a:rPr lang="en-US" sz="1400" kern="100" dirty="0">
                          <a:effectLst/>
                        </a:rPr>
                        <a:t> </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solidFill>
                      <a:schemeClr val="tx2">
                        <a:lumMod val="40000"/>
                        <a:lumOff val="60000"/>
                      </a:schemeClr>
                    </a:solidFill>
                  </a:tcPr>
                </a:tc>
                <a:tc>
                  <a:txBody>
                    <a:bodyPr/>
                    <a:lstStyle/>
                    <a:p>
                      <a:pPr algn="ctr">
                        <a:lnSpc>
                          <a:spcPct val="100000"/>
                        </a:lnSpc>
                        <a:spcAft>
                          <a:spcPts val="0"/>
                        </a:spcAft>
                      </a:pPr>
                      <a:r>
                        <a:rPr lang="en-US" altLang="zh-TW" sz="1600" kern="100" dirty="0">
                          <a:effectLst/>
                          <a:latin typeface="Calibri" panose="020F0502020204030204" pitchFamily="34" charset="0"/>
                          <a:ea typeface="+mn-ea"/>
                          <a:cs typeface="Times New Roman" panose="02020603050405020304" pitchFamily="18" charset="0"/>
                        </a:rPr>
                        <a:t>Hair Abnormalities</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ctr">
                        <a:lnSpc>
                          <a:spcPct val="100000"/>
                        </a:lnSpc>
                        <a:spcAft>
                          <a:spcPts val="0"/>
                        </a:spcAft>
                      </a:pPr>
                      <a:r>
                        <a:rPr lang="en-US" altLang="zh-TW" sz="1600" kern="100" dirty="0">
                          <a:effectLst/>
                          <a:latin typeface="Calibri" panose="020F0502020204030204" pitchFamily="34" charset="0"/>
                          <a:ea typeface="+mn-ea"/>
                          <a:cs typeface="Times New Roman" panose="02020603050405020304" pitchFamily="18" charset="0"/>
                        </a:rPr>
                        <a:t>Physical Reaction</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extLst>
                  <a:ext uri="{0D108BD9-81ED-4DB2-BD59-A6C34878D82A}">
                    <a16:rowId xmlns:a16="http://schemas.microsoft.com/office/drawing/2014/main" val="10000"/>
                  </a:ext>
                </a:extLst>
              </a:tr>
              <a:tr h="321834">
                <a:tc>
                  <a:txBody>
                    <a:bodyPr/>
                    <a:lstStyle/>
                    <a:p>
                      <a:pPr algn="ctr">
                        <a:spcAft>
                          <a:spcPts val="0"/>
                        </a:spcAft>
                      </a:pPr>
                      <a:r>
                        <a:rPr lang="en-US" sz="1100" kern="100" dirty="0">
                          <a:effectLst/>
                        </a:rPr>
                        <a:t> </a:t>
                      </a:r>
                      <a:r>
                        <a:rPr lang="en-US" altLang="zh-TW" sz="1100" kern="100" dirty="0">
                          <a:effectLst/>
                        </a:rPr>
                        <a:t>1</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Straight hair that becomes wavy or atrophied.</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Anxiety, restlessness, insomnia, autonomic nervous disorder.</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1"/>
                  </a:ext>
                </a:extLst>
              </a:tr>
              <a:tr h="393028">
                <a:tc>
                  <a:txBody>
                    <a:bodyPr/>
                    <a:lstStyle/>
                    <a:p>
                      <a:pPr algn="ctr">
                        <a:spcAft>
                          <a:spcPts val="0"/>
                        </a:spcAft>
                      </a:pPr>
                      <a:r>
                        <a:rPr lang="en-US" sz="1100" kern="100" dirty="0">
                          <a:effectLst/>
                        </a:rPr>
                        <a:t> </a:t>
                      </a:r>
                      <a:r>
                        <a:rPr lang="en-US" altLang="zh-TW" sz="1100" kern="100" dirty="0">
                          <a:effectLst/>
                        </a:rPr>
                        <a:t>2</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 scalp is often reddish around 3 cm around the crown of hair.</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Sometimes his face suddenly turns blue and his heart has pathological changes.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2"/>
                  </a:ext>
                </a:extLst>
              </a:tr>
              <a:tr h="369364">
                <a:tc>
                  <a:txBody>
                    <a:bodyPr/>
                    <a:lstStyle/>
                    <a:p>
                      <a:pPr algn="ctr">
                        <a:spcAft>
                          <a:spcPts val="0"/>
                        </a:spcAft>
                      </a:pPr>
                      <a:r>
                        <a:rPr lang="en-US" sz="1100" kern="100" dirty="0">
                          <a:effectLst/>
                        </a:rPr>
                        <a:t> </a:t>
                      </a:r>
                      <a:r>
                        <a:rPr lang="en-US" altLang="zh-TW" sz="1100" kern="100" dirty="0">
                          <a:effectLst/>
                        </a:rPr>
                        <a:t>3</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Abnormal hair loss, white hair or hair thinning in the right front of the head.</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Often nausea, right upper quadrant pain, gallbladder problems.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3"/>
                  </a:ext>
                </a:extLst>
              </a:tr>
              <a:tr h="339803">
                <a:tc>
                  <a:txBody>
                    <a:bodyPr/>
                    <a:lstStyle/>
                    <a:p>
                      <a:pPr algn="ctr">
                        <a:spcAft>
                          <a:spcPts val="0"/>
                        </a:spcAft>
                      </a:pPr>
                      <a:r>
                        <a:rPr lang="en-US" sz="1100" kern="100" dirty="0">
                          <a:effectLst/>
                        </a:rPr>
                        <a:t> </a:t>
                      </a:r>
                      <a:r>
                        <a:rPr lang="en-US" altLang="zh-TW" sz="1100" kern="100" dirty="0">
                          <a:effectLst/>
                        </a:rPr>
                        <a:t>4</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There is a lot of oil in the hair, and the scalp is still sticky after shampooing every day.</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Irritable mood, thyroid function problems.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4"/>
                  </a:ext>
                </a:extLst>
              </a:tr>
              <a:tr h="397563">
                <a:tc>
                  <a:txBody>
                    <a:bodyPr/>
                    <a:lstStyle/>
                    <a:p>
                      <a:pPr algn="ctr">
                        <a:spcAft>
                          <a:spcPts val="0"/>
                        </a:spcAft>
                      </a:pPr>
                      <a:r>
                        <a:rPr lang="en-US" sz="1100" kern="100" dirty="0">
                          <a:effectLst/>
                        </a:rPr>
                        <a:t> </a:t>
                      </a:r>
                      <a:r>
                        <a:rPr lang="en-US" altLang="zh-TW" sz="1100" kern="100" dirty="0">
                          <a:effectLst/>
                        </a:rPr>
                        <a:t>5</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Excessive oily scalp, often with brown flakes, greasy hair.</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 hair becomes thinner, the hairline becomes higher, and the androgen is high for a long time (male).</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5"/>
                  </a:ext>
                </a:extLst>
              </a:tr>
              <a:tr h="388275">
                <a:tc>
                  <a:txBody>
                    <a:bodyPr/>
                    <a:lstStyle/>
                    <a:p>
                      <a:pPr algn="ctr">
                        <a:spcAft>
                          <a:spcPts val="0"/>
                        </a:spcAft>
                      </a:pPr>
                      <a:r>
                        <a:rPr lang="en-US" sz="1100" kern="100" dirty="0">
                          <a:effectLst/>
                        </a:rPr>
                        <a:t> </a:t>
                      </a:r>
                      <a:r>
                        <a:rPr lang="en-US" altLang="zh-TW" sz="1100" kern="100" dirty="0">
                          <a:effectLst/>
                        </a:rPr>
                        <a:t>6</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Female hair suddenly thickens, lip hair thickens and turns black.</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 hair on the hands and feet has increased, the areola has long hairs, and the androgen has been high for a long time.</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6"/>
                  </a:ext>
                </a:extLst>
              </a:tr>
              <a:tr h="321834">
                <a:tc>
                  <a:txBody>
                    <a:bodyPr/>
                    <a:lstStyle/>
                    <a:p>
                      <a:pPr algn="ctr">
                        <a:spcAft>
                          <a:spcPts val="0"/>
                        </a:spcAft>
                      </a:pPr>
                      <a:r>
                        <a:rPr lang="en-US" sz="1100" kern="100" dirty="0">
                          <a:effectLst/>
                        </a:rPr>
                        <a:t> </a:t>
                      </a:r>
                      <a:r>
                        <a:rPr lang="en-US" altLang="zh-TW" sz="1100" kern="100" dirty="0">
                          <a:effectLst/>
                        </a:rPr>
                        <a:t>7</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Dry, thin, brittle, frizzy hair.</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Easily nervous, long-term insomnia, low estrogen.</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7"/>
                  </a:ext>
                </a:extLst>
              </a:tr>
              <a:tr h="386419">
                <a:tc>
                  <a:txBody>
                    <a:bodyPr/>
                    <a:lstStyle/>
                    <a:p>
                      <a:pPr algn="ctr">
                        <a:spcAft>
                          <a:spcPts val="0"/>
                        </a:spcAft>
                      </a:pPr>
                      <a:r>
                        <a:rPr lang="en-US" sz="1100" kern="100" dirty="0">
                          <a:effectLst/>
                        </a:rPr>
                        <a:t> </a:t>
                      </a:r>
                      <a:r>
                        <a:rPr lang="en-US" altLang="zh-TW" sz="1100" kern="100" dirty="0">
                          <a:effectLst/>
                        </a:rPr>
                        <a:t>8</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Knotty, rough, brittle, discolored hair.</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There are often cramps, dizziness when standing suddenly, and poor blood circulation.</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08"/>
                  </a:ext>
                </a:extLst>
              </a:tr>
              <a:tr h="382325">
                <a:tc>
                  <a:txBody>
                    <a:bodyPr/>
                    <a:lstStyle/>
                    <a:p>
                      <a:pPr algn="ctr">
                        <a:spcAft>
                          <a:spcPts val="0"/>
                        </a:spcAft>
                      </a:pPr>
                      <a:r>
                        <a:rPr lang="en-US" altLang="zh-TW" sz="1100" kern="100" dirty="0">
                          <a:effectLst/>
                          <a:latin typeface="Calibri" panose="020F0502020204030204" pitchFamily="34" charset="0"/>
                          <a:ea typeface="新細明體" panose="02020500000000000000" pitchFamily="18" charset="-120"/>
                          <a:cs typeface="Times New Roman" panose="02020603050405020304" pitchFamily="18" charset="0"/>
                        </a:rPr>
                        <a:t>9</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Hair suddenly turns from white to black, skin becomes thinner.</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Thinner and less hair on hands and feet is due to high estrogen and hormonal imbalance.</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09"/>
                  </a:ext>
                </a:extLst>
              </a:tr>
              <a:tr h="421206">
                <a:tc>
                  <a:txBody>
                    <a:bodyPr/>
                    <a:lstStyle/>
                    <a:p>
                      <a:pPr algn="ctr">
                        <a:spcAft>
                          <a:spcPts val="0"/>
                        </a:spcAft>
                      </a:pPr>
                      <a:r>
                        <a:rPr lang="en-US" sz="1100" kern="100" dirty="0">
                          <a:effectLst/>
                        </a:rPr>
                        <a:t> </a:t>
                      </a:r>
                      <a:r>
                        <a:rPr lang="en-US" altLang="zh-TW" sz="1100" kern="100" dirty="0">
                          <a:effectLst/>
                        </a:rPr>
                        <a:t>10</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err="1">
                          <a:effectLst/>
                          <a:latin typeface="Calibri" panose="020F0502020204030204" pitchFamily="34" charset="0"/>
                          <a:ea typeface="+mn-ea"/>
                          <a:cs typeface="Times New Roman" panose="02020603050405020304" pitchFamily="18" charset="0"/>
                        </a:rPr>
                        <a:t>udden</a:t>
                      </a:r>
                      <a:r>
                        <a:rPr lang="en-US" altLang="zh-TW" sz="1100" kern="100" dirty="0">
                          <a:effectLst/>
                          <a:latin typeface="Calibri" panose="020F0502020204030204" pitchFamily="34" charset="0"/>
                          <a:ea typeface="+mn-ea"/>
                          <a:cs typeface="Times New Roman" panose="02020603050405020304" pitchFamily="18" charset="0"/>
                        </a:rPr>
                        <a:t> heavy hair loss.</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Mental overstimulation, nutritional disorders after childbirth or illness, drugs, cancer, etc.</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20000"/>
                        <a:lumOff val="80000"/>
                      </a:schemeClr>
                    </a:solidFill>
                  </a:tcPr>
                </a:tc>
                <a:extLst>
                  <a:ext uri="{0D108BD9-81ED-4DB2-BD59-A6C34878D82A}">
                    <a16:rowId xmlns:a16="http://schemas.microsoft.com/office/drawing/2014/main" val="10010"/>
                  </a:ext>
                </a:extLst>
              </a:tr>
              <a:tr h="395285">
                <a:tc>
                  <a:txBody>
                    <a:bodyPr/>
                    <a:lstStyle/>
                    <a:p>
                      <a:pPr algn="ctr">
                        <a:spcAft>
                          <a:spcPts val="0"/>
                        </a:spcAft>
                      </a:pPr>
                      <a:r>
                        <a:rPr lang="en-US" sz="1100" kern="100" dirty="0">
                          <a:effectLst/>
                        </a:rPr>
                        <a:t> </a:t>
                      </a:r>
                      <a:r>
                        <a:rPr lang="en-US" altLang="zh-TW" sz="1100" kern="100" dirty="0">
                          <a:effectLst/>
                        </a:rPr>
                        <a:t>11</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tx2">
                        <a:lumMod val="40000"/>
                        <a:lumOff val="60000"/>
                      </a:schemeClr>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Sudden increase in hair loss, frizzy, difficult to comb.</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tc>
                  <a:txBody>
                    <a:bodyPr/>
                    <a:lstStyle/>
                    <a:p>
                      <a:pPr algn="l">
                        <a:lnSpc>
                          <a:spcPct val="100000"/>
                        </a:lnSpc>
                        <a:spcAft>
                          <a:spcPts val="0"/>
                        </a:spcAft>
                      </a:pPr>
                      <a:r>
                        <a:rPr lang="en-US" altLang="zh-TW" sz="1100" kern="100" dirty="0">
                          <a:effectLst/>
                          <a:latin typeface="Calibri" panose="020F0502020204030204" pitchFamily="34" charset="0"/>
                          <a:ea typeface="+mn-ea"/>
                          <a:cs typeface="Times New Roman" panose="02020603050405020304" pitchFamily="18" charset="0"/>
                        </a:rPr>
                        <a:t>Imbalanced nutrition, postpartum, post-illness, incorrect weight loss, and metabolic imbalance.</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5" marR="68585" marT="0" marB="0" anchor="ctr">
                    <a:solidFill>
                      <a:schemeClr val="bg2"/>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magine 12">
            <a:extLst>
              <a:ext uri="{FF2B5EF4-FFF2-40B4-BE49-F238E27FC236}">
                <a16:creationId xmlns:a16="http://schemas.microsoft.com/office/drawing/2014/main" id="{EF84BB8D-510E-CD33-9F88-DF82BA87CA5D}"/>
              </a:ext>
            </a:extLst>
          </p:cNvPr>
          <p:cNvPicPr>
            <a:picLocks noChangeAspect="1"/>
          </p:cNvPicPr>
          <p:nvPr/>
        </p:nvPicPr>
        <p:blipFill>
          <a:blip r:embed="rId2">
            <a:extLst>
              <a:ext uri="{28A0092B-C50C-407E-A947-70E740481C1C}">
                <a14:useLocalDpi xmlns:a14="http://schemas.microsoft.com/office/drawing/2010/main" val="0"/>
              </a:ext>
            </a:extLst>
          </a:blip>
          <a:srcRect l="66266" b="66264"/>
          <a:stretch>
            <a:fillRect/>
          </a:stretch>
        </p:blipFill>
        <p:spPr bwMode="auto">
          <a:xfrm>
            <a:off x="0" y="617538"/>
            <a:ext cx="4343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a:extLst>
              <a:ext uri="{FF2B5EF4-FFF2-40B4-BE49-F238E27FC236}">
                <a16:creationId xmlns:a16="http://schemas.microsoft.com/office/drawing/2014/main" id="{3C900117-B323-01F5-5F89-648142FA1327}"/>
              </a:ext>
            </a:extLst>
          </p:cNvPr>
          <p:cNvSpPr/>
          <p:nvPr/>
        </p:nvSpPr>
        <p:spPr>
          <a:xfrm>
            <a:off x="2124075" y="0"/>
            <a:ext cx="4841875" cy="5143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fontAlgn="base">
              <a:spcBef>
                <a:spcPct val="0"/>
              </a:spcBef>
              <a:spcAft>
                <a:spcPct val="0"/>
              </a:spcAft>
              <a:defRPr sz="1300">
                <a:solidFill>
                  <a:schemeClr val="tx1"/>
                </a:solidFill>
                <a:latin typeface="Calibri" panose="020F0502020204030204" pitchFamily="34" charset="0"/>
              </a:defRPr>
            </a:lvl6pPr>
            <a:lvl7pPr marL="2971800" indent="-228600" defTabSz="685800" fontAlgn="base">
              <a:spcBef>
                <a:spcPct val="0"/>
              </a:spcBef>
              <a:spcAft>
                <a:spcPct val="0"/>
              </a:spcAft>
              <a:defRPr sz="1300">
                <a:solidFill>
                  <a:schemeClr val="tx1"/>
                </a:solidFill>
                <a:latin typeface="Calibri" panose="020F0502020204030204" pitchFamily="34" charset="0"/>
              </a:defRPr>
            </a:lvl7pPr>
            <a:lvl8pPr marL="3429000" indent="-228600" defTabSz="685800" fontAlgn="base">
              <a:spcBef>
                <a:spcPct val="0"/>
              </a:spcBef>
              <a:spcAft>
                <a:spcPct val="0"/>
              </a:spcAft>
              <a:defRPr sz="1300">
                <a:solidFill>
                  <a:schemeClr val="tx1"/>
                </a:solidFill>
                <a:latin typeface="Calibri" panose="020F0502020204030204" pitchFamily="34" charset="0"/>
              </a:defRPr>
            </a:lvl8pPr>
            <a:lvl9pPr marL="3886200" indent="-228600" defTabSz="685800" fontAlgn="base">
              <a:spcBef>
                <a:spcPct val="0"/>
              </a:spcBef>
              <a:spcAft>
                <a:spcPct val="0"/>
              </a:spcAft>
              <a:defRPr sz="1300">
                <a:solidFill>
                  <a:schemeClr val="tx1"/>
                </a:solidFill>
                <a:latin typeface="Calibri" panose="020F0502020204030204" pitchFamily="34" charset="0"/>
              </a:defRPr>
            </a:lvl9pPr>
          </a:lstStyle>
          <a:p>
            <a:pPr eaLnBrk="1" hangingPunct="1">
              <a:defRPr/>
            </a:pPr>
            <a:endParaRPr lang="it-IT" altLang="zh-TW" sz="2400">
              <a:solidFill>
                <a:srgbClr val="FFFFFF"/>
              </a:solidFill>
            </a:endParaRPr>
          </a:p>
        </p:txBody>
      </p:sp>
      <p:sp>
        <p:nvSpPr>
          <p:cNvPr id="14" name="Rettangolo 13">
            <a:extLst>
              <a:ext uri="{FF2B5EF4-FFF2-40B4-BE49-F238E27FC236}">
                <a16:creationId xmlns:a16="http://schemas.microsoft.com/office/drawing/2014/main" id="{5EFC691C-71CA-92C4-B2CD-91455C558402}"/>
              </a:ext>
            </a:extLst>
          </p:cNvPr>
          <p:cNvSpPr/>
          <p:nvPr/>
        </p:nvSpPr>
        <p:spPr>
          <a:xfrm>
            <a:off x="5815013" y="1328738"/>
            <a:ext cx="407987" cy="42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fontAlgn="base">
              <a:spcBef>
                <a:spcPct val="0"/>
              </a:spcBef>
              <a:spcAft>
                <a:spcPct val="0"/>
              </a:spcAft>
              <a:defRPr sz="1300">
                <a:solidFill>
                  <a:schemeClr val="tx1"/>
                </a:solidFill>
                <a:latin typeface="Calibri" panose="020F0502020204030204" pitchFamily="34" charset="0"/>
              </a:defRPr>
            </a:lvl6pPr>
            <a:lvl7pPr marL="2971800" indent="-228600" defTabSz="685800" fontAlgn="base">
              <a:spcBef>
                <a:spcPct val="0"/>
              </a:spcBef>
              <a:spcAft>
                <a:spcPct val="0"/>
              </a:spcAft>
              <a:defRPr sz="1300">
                <a:solidFill>
                  <a:schemeClr val="tx1"/>
                </a:solidFill>
                <a:latin typeface="Calibri" panose="020F0502020204030204" pitchFamily="34" charset="0"/>
              </a:defRPr>
            </a:lvl7pPr>
            <a:lvl8pPr marL="3429000" indent="-228600" defTabSz="685800" fontAlgn="base">
              <a:spcBef>
                <a:spcPct val="0"/>
              </a:spcBef>
              <a:spcAft>
                <a:spcPct val="0"/>
              </a:spcAft>
              <a:defRPr sz="1300">
                <a:solidFill>
                  <a:schemeClr val="tx1"/>
                </a:solidFill>
                <a:latin typeface="Calibri" panose="020F0502020204030204" pitchFamily="34" charset="0"/>
              </a:defRPr>
            </a:lvl8pPr>
            <a:lvl9pPr marL="3886200" indent="-228600" defTabSz="685800" fontAlgn="base">
              <a:spcBef>
                <a:spcPct val="0"/>
              </a:spcBef>
              <a:spcAft>
                <a:spcPct val="0"/>
              </a:spcAft>
              <a:defRPr sz="1300">
                <a:solidFill>
                  <a:schemeClr val="tx1"/>
                </a:solidFill>
                <a:latin typeface="Calibri" panose="020F0502020204030204" pitchFamily="34" charset="0"/>
              </a:defRPr>
            </a:lvl9pPr>
          </a:lstStyle>
          <a:p>
            <a:pPr eaLnBrk="1" hangingPunct="1">
              <a:defRPr/>
            </a:pPr>
            <a:endParaRPr lang="it-IT" altLang="zh-TW" sz="2400">
              <a:solidFill>
                <a:srgbClr val="FFFFFF"/>
              </a:solidFill>
            </a:endParaRPr>
          </a:p>
        </p:txBody>
      </p:sp>
      <p:pic>
        <p:nvPicPr>
          <p:cNvPr id="27653" name="Immagine 3">
            <a:extLst>
              <a:ext uri="{FF2B5EF4-FFF2-40B4-BE49-F238E27FC236}">
                <a16:creationId xmlns:a16="http://schemas.microsoft.com/office/drawing/2014/main" id="{E1457FF1-84D9-3245-07E4-FD3CC02715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1212850"/>
            <a:ext cx="44227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ttangolo 5">
            <a:extLst>
              <a:ext uri="{FF2B5EF4-FFF2-40B4-BE49-F238E27FC236}">
                <a16:creationId xmlns:a16="http://schemas.microsoft.com/office/drawing/2014/main" id="{C7FF3391-69B7-8D45-2894-E72486443F94}"/>
              </a:ext>
            </a:extLst>
          </p:cNvPr>
          <p:cNvSpPr>
            <a:spLocks noChangeArrowheads="1"/>
          </p:cNvSpPr>
          <p:nvPr/>
        </p:nvSpPr>
        <p:spPr bwMode="auto">
          <a:xfrm>
            <a:off x="4622800" y="2232025"/>
            <a:ext cx="3892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lnSpc>
                <a:spcPct val="150000"/>
              </a:lnSpc>
            </a:pPr>
            <a:r>
              <a:rPr lang="zh-TW" altLang="en-US" sz="2400" b="1">
                <a:latin typeface="微軟正黑體" panose="020B0604030504040204" pitchFamily="34" charset="-120"/>
                <a:ea typeface="微軟正黑體" panose="020B0604030504040204" pitchFamily="34" charset="-120"/>
              </a:rPr>
              <a:t>更完整的頭皮髮質系列</a:t>
            </a:r>
            <a:endParaRPr lang="en-US" altLang="zh-TW" sz="2400" b="1">
              <a:latin typeface="微軟正黑體" panose="020B0604030504040204" pitchFamily="34" charset="-120"/>
              <a:ea typeface="微軟正黑體" panose="020B0604030504040204" pitchFamily="34" charset="-120"/>
            </a:endParaRPr>
          </a:p>
          <a:p>
            <a:pPr eaLnBrk="1" hangingPunct="1">
              <a:lnSpc>
                <a:spcPct val="150000"/>
              </a:lnSpc>
            </a:pPr>
            <a:r>
              <a:rPr lang="zh-TW" altLang="en-US" sz="2400" b="1">
                <a:latin typeface="微軟正黑體" panose="020B0604030504040204" pitchFamily="34" charset="-120"/>
                <a:ea typeface="微軟正黑體" panose="020B0604030504040204" pitchFamily="34" charset="-120"/>
              </a:rPr>
              <a:t>優質沙龍服務</a:t>
            </a:r>
            <a:endParaRPr lang="it-IT" altLang="zh-TW" sz="2400" b="1">
              <a:latin typeface="微軟正黑體" panose="020B0604030504040204" pitchFamily="34" charset="-120"/>
              <a:ea typeface="微軟正黑體" panose="020B0604030504040204" pitchFamily="34" charset="-12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 name="Table">
            <a:extLst>
              <a:ext uri="{FF2B5EF4-FFF2-40B4-BE49-F238E27FC236}">
                <a16:creationId xmlns:a16="http://schemas.microsoft.com/office/drawing/2014/main" id="{6CE3EAD3-850C-9EF0-A84C-2640F490EA4C}"/>
              </a:ext>
            </a:extLst>
          </p:cNvPr>
          <p:cNvGraphicFramePr>
            <a:graphicFrameLocks noGrp="1"/>
          </p:cNvGraphicFramePr>
          <p:nvPr/>
        </p:nvGraphicFramePr>
        <p:xfrm>
          <a:off x="557213" y="681038"/>
          <a:ext cx="6197600" cy="4252914"/>
        </p:xfrm>
        <a:graphic>
          <a:graphicData uri="http://schemas.openxmlformats.org/drawingml/2006/table">
            <a:tbl>
              <a:tblPr/>
              <a:tblGrid>
                <a:gridCol w="904875">
                  <a:extLst>
                    <a:ext uri="{9D8B030D-6E8A-4147-A177-3AD203B41FA5}">
                      <a16:colId xmlns:a16="http://schemas.microsoft.com/office/drawing/2014/main" val="20000"/>
                    </a:ext>
                  </a:extLst>
                </a:gridCol>
                <a:gridCol w="1414462">
                  <a:extLst>
                    <a:ext uri="{9D8B030D-6E8A-4147-A177-3AD203B41FA5}">
                      <a16:colId xmlns:a16="http://schemas.microsoft.com/office/drawing/2014/main" val="20001"/>
                    </a:ext>
                  </a:extLst>
                </a:gridCol>
                <a:gridCol w="3878263">
                  <a:extLst>
                    <a:ext uri="{9D8B030D-6E8A-4147-A177-3AD203B41FA5}">
                      <a16:colId xmlns:a16="http://schemas.microsoft.com/office/drawing/2014/main" val="20002"/>
                    </a:ext>
                  </a:extLst>
                </a:gridCol>
              </a:tblGrid>
              <a:tr h="293688">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sym typeface="Bodoni SvtyTwo ITC TT-Book"/>
                        </a:rPr>
                        <a:t>症狀</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圖示</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造成因素</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985838">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微血管</a:t>
                      </a: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microvascular/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Capillaries</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易與癬菌混淆。</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Easy to confuse with ringworm.</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003300">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癬菌</a:t>
                      </a:r>
                      <a:endPar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Trichophyton</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表面的黴菌與微生物因冷發性感染造成搔癢。</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Molds and microorganisms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on the surface cause itching due to cold infections</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2"/>
                  </a:ext>
                </a:extLst>
              </a:tr>
              <a:tr h="985838">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皮脂角化</a:t>
                      </a: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Sebaceous Keratosis</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4"/>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因皮脂異常阻塞在頭皮毛囊內和毛根鞘而影響毛細孔表皮生長。</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Abnormal sebum obstruction in the hair follicles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and root sheaths of the scalp affects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the growth of the pores and epidermis.</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984250">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膿胞（黴菌）</a:t>
                      </a: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Pyocytosis (mold)</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5"/>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多種的內外因素造成細菌感染，有紅、熱、腫痛的現象以及綠膿</a:t>
                      </a:r>
                      <a:b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、黑膿、紅膿、黃膿、白膿、水膿各種類型的膿胞。</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 variety of internal and external factors cause bacterial infections, such as redness, heat, swelling and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pain, and various types of pus, black pus, red pus,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yellow pus, white pus, and water pus.</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4"/>
                  </a:ext>
                </a:extLst>
              </a:tr>
            </a:tbl>
          </a:graphicData>
        </a:graphic>
      </p:graphicFrame>
      <p:pic>
        <p:nvPicPr>
          <p:cNvPr id="28700" name="Picture 14" descr="A picture containing text, toiletry, lotion&#10;&#10;Description automatically generated">
            <a:extLst>
              <a:ext uri="{FF2B5EF4-FFF2-40B4-BE49-F238E27FC236}">
                <a16:creationId xmlns:a16="http://schemas.microsoft.com/office/drawing/2014/main" id="{4F9EB3A2-1791-12A5-A5D4-5C5383A2B1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9600" y="838200"/>
            <a:ext cx="1930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1" name="Picture 15" descr="A group of white bottles&#10;&#10;Description automatically generated with low confidence">
            <a:extLst>
              <a:ext uri="{FF2B5EF4-FFF2-40B4-BE49-F238E27FC236}">
                <a16:creationId xmlns:a16="http://schemas.microsoft.com/office/drawing/2014/main" id="{74852BB4-DE48-5D9F-E178-228660AC1D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2317750"/>
            <a:ext cx="207486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2" name="Picture 13" descr="A group of white bottles&#10;&#10;Description automatically generated with low confidence">
            <a:extLst>
              <a:ext uri="{FF2B5EF4-FFF2-40B4-BE49-F238E27FC236}">
                <a16:creationId xmlns:a16="http://schemas.microsoft.com/office/drawing/2014/main" id="{C9EA704A-BE53-6CE3-793D-3743CD2E61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18325" y="3754438"/>
            <a:ext cx="21161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3" name="Immagine 3">
            <a:extLst>
              <a:ext uri="{FF2B5EF4-FFF2-40B4-BE49-F238E27FC236}">
                <a16:creationId xmlns:a16="http://schemas.microsoft.com/office/drawing/2014/main" id="{BDBC0ACD-CD65-92E5-329D-832BDAF38D10}"/>
              </a:ext>
            </a:extLst>
          </p:cNvPr>
          <p:cNvPicPr>
            <a:picLocks noChangeAspect="1"/>
          </p:cNvPicPr>
          <p:nvPr/>
        </p:nvPicPr>
        <p:blipFill>
          <a:blip r:embed="rId9">
            <a:extLst>
              <a:ext uri="{28A0092B-C50C-407E-A947-70E740481C1C}">
                <a14:useLocalDpi xmlns:a14="http://schemas.microsoft.com/office/drawing/2010/main" val="0"/>
              </a:ext>
            </a:extLst>
          </a:blip>
          <a:srcRect l="32169" t="21587" r="33546" b="10316"/>
          <a:stretch>
            <a:fillRect/>
          </a:stretch>
        </p:blipFill>
        <p:spPr bwMode="auto">
          <a:xfrm>
            <a:off x="7027863" y="1036638"/>
            <a:ext cx="2651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4" name="Immagine 4">
            <a:extLst>
              <a:ext uri="{FF2B5EF4-FFF2-40B4-BE49-F238E27FC236}">
                <a16:creationId xmlns:a16="http://schemas.microsoft.com/office/drawing/2014/main" id="{66A54EF3-A13D-B7A7-998D-F5F62DEEE3B0}"/>
              </a:ext>
            </a:extLst>
          </p:cNvPr>
          <p:cNvPicPr>
            <a:picLocks noChangeAspect="1"/>
          </p:cNvPicPr>
          <p:nvPr/>
        </p:nvPicPr>
        <p:blipFill>
          <a:blip r:embed="rId10">
            <a:extLst>
              <a:ext uri="{28A0092B-C50C-407E-A947-70E740481C1C}">
                <a14:useLocalDpi xmlns:a14="http://schemas.microsoft.com/office/drawing/2010/main" val="0"/>
              </a:ext>
            </a:extLst>
          </a:blip>
          <a:srcRect l="31255" t="38901" r="34328" b="8353"/>
          <a:stretch>
            <a:fillRect/>
          </a:stretch>
        </p:blipFill>
        <p:spPr bwMode="auto">
          <a:xfrm>
            <a:off x="7713663" y="1036638"/>
            <a:ext cx="3476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5" name="Immagine 6">
            <a:extLst>
              <a:ext uri="{FF2B5EF4-FFF2-40B4-BE49-F238E27FC236}">
                <a16:creationId xmlns:a16="http://schemas.microsoft.com/office/drawing/2014/main" id="{135041E3-F5CC-0212-EE3F-76ECE6909135}"/>
              </a:ext>
            </a:extLst>
          </p:cNvPr>
          <p:cNvPicPr>
            <a:picLocks noChangeAspect="1"/>
          </p:cNvPicPr>
          <p:nvPr/>
        </p:nvPicPr>
        <p:blipFill>
          <a:blip r:embed="rId11">
            <a:extLst>
              <a:ext uri="{28A0092B-C50C-407E-A947-70E740481C1C}">
                <a14:useLocalDpi xmlns:a14="http://schemas.microsoft.com/office/drawing/2010/main" val="0"/>
              </a:ext>
            </a:extLst>
          </a:blip>
          <a:srcRect l="32272" t="41904" r="37965" b="6984"/>
          <a:stretch>
            <a:fillRect/>
          </a:stretch>
        </p:blipFill>
        <p:spPr bwMode="auto">
          <a:xfrm>
            <a:off x="8580438" y="1036638"/>
            <a:ext cx="3095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6" name="Immagine 4">
            <a:extLst>
              <a:ext uri="{FF2B5EF4-FFF2-40B4-BE49-F238E27FC236}">
                <a16:creationId xmlns:a16="http://schemas.microsoft.com/office/drawing/2014/main" id="{CB5DF8F3-5BEA-B29D-1C72-A1658B4A4F33}"/>
              </a:ext>
            </a:extLst>
          </p:cNvPr>
          <p:cNvPicPr>
            <a:picLocks noChangeAspect="1"/>
          </p:cNvPicPr>
          <p:nvPr/>
        </p:nvPicPr>
        <p:blipFill>
          <a:blip r:embed="rId12">
            <a:extLst>
              <a:ext uri="{28A0092B-C50C-407E-A947-70E740481C1C}">
                <a14:useLocalDpi xmlns:a14="http://schemas.microsoft.com/office/drawing/2010/main" val="0"/>
              </a:ext>
            </a:extLst>
          </a:blip>
          <a:srcRect l="29871" t="28413" r="32843" b="10475"/>
          <a:stretch>
            <a:fillRect/>
          </a:stretch>
        </p:blipFill>
        <p:spPr bwMode="auto">
          <a:xfrm>
            <a:off x="6983413" y="2520950"/>
            <a:ext cx="3206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7" name="Immagine 3">
            <a:extLst>
              <a:ext uri="{FF2B5EF4-FFF2-40B4-BE49-F238E27FC236}">
                <a16:creationId xmlns:a16="http://schemas.microsoft.com/office/drawing/2014/main" id="{245B45C7-8084-6057-4F09-22F8ECBA05B8}"/>
              </a:ext>
            </a:extLst>
          </p:cNvPr>
          <p:cNvPicPr>
            <a:picLocks noChangeAspect="1"/>
          </p:cNvPicPr>
          <p:nvPr/>
        </p:nvPicPr>
        <p:blipFill>
          <a:blip r:embed="rId13">
            <a:extLst>
              <a:ext uri="{28A0092B-C50C-407E-A947-70E740481C1C}">
                <a14:useLocalDpi xmlns:a14="http://schemas.microsoft.com/office/drawing/2010/main" val="0"/>
              </a:ext>
            </a:extLst>
          </a:blip>
          <a:srcRect l="28398" t="39926" r="34293" b="9085"/>
          <a:stretch>
            <a:fillRect/>
          </a:stretch>
        </p:blipFill>
        <p:spPr bwMode="auto">
          <a:xfrm>
            <a:off x="7696200" y="2520950"/>
            <a:ext cx="3825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8" name="Immagine 6">
            <a:extLst>
              <a:ext uri="{FF2B5EF4-FFF2-40B4-BE49-F238E27FC236}">
                <a16:creationId xmlns:a16="http://schemas.microsoft.com/office/drawing/2014/main" id="{8863A212-B968-C27E-15F7-AAA4360350EE}"/>
              </a:ext>
            </a:extLst>
          </p:cNvPr>
          <p:cNvPicPr>
            <a:picLocks noChangeAspect="1"/>
          </p:cNvPicPr>
          <p:nvPr/>
        </p:nvPicPr>
        <p:blipFill>
          <a:blip r:embed="rId14">
            <a:extLst>
              <a:ext uri="{28A0092B-C50C-407E-A947-70E740481C1C}">
                <a14:useLocalDpi xmlns:a14="http://schemas.microsoft.com/office/drawing/2010/main" val="0"/>
              </a:ext>
            </a:extLst>
          </a:blip>
          <a:srcRect l="32272" t="41904" r="37965" b="6984"/>
          <a:stretch>
            <a:fillRect/>
          </a:stretch>
        </p:blipFill>
        <p:spPr bwMode="auto">
          <a:xfrm>
            <a:off x="8580438" y="2514600"/>
            <a:ext cx="30956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9" name="Immagine 6">
            <a:extLst>
              <a:ext uri="{FF2B5EF4-FFF2-40B4-BE49-F238E27FC236}">
                <a16:creationId xmlns:a16="http://schemas.microsoft.com/office/drawing/2014/main" id="{80B16AE5-845B-EE57-13EF-E57787CE6F69}"/>
              </a:ext>
            </a:extLst>
          </p:cNvPr>
          <p:cNvPicPr>
            <a:picLocks noChangeAspect="1"/>
          </p:cNvPicPr>
          <p:nvPr/>
        </p:nvPicPr>
        <p:blipFill>
          <a:blip r:embed="rId11">
            <a:extLst>
              <a:ext uri="{28A0092B-C50C-407E-A947-70E740481C1C}">
                <a14:useLocalDpi xmlns:a14="http://schemas.microsoft.com/office/drawing/2010/main" val="0"/>
              </a:ext>
            </a:extLst>
          </a:blip>
          <a:srcRect l="32272" t="41904" r="37965" b="6984"/>
          <a:stretch>
            <a:fillRect/>
          </a:stretch>
        </p:blipFill>
        <p:spPr bwMode="auto">
          <a:xfrm>
            <a:off x="8537575" y="3965575"/>
            <a:ext cx="3095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0" name="Immagine 3">
            <a:extLst>
              <a:ext uri="{FF2B5EF4-FFF2-40B4-BE49-F238E27FC236}">
                <a16:creationId xmlns:a16="http://schemas.microsoft.com/office/drawing/2014/main" id="{03B3F874-9A1B-85CE-31BF-AD0776C7765A}"/>
              </a:ext>
            </a:extLst>
          </p:cNvPr>
          <p:cNvPicPr>
            <a:picLocks noChangeAspect="1"/>
          </p:cNvPicPr>
          <p:nvPr/>
        </p:nvPicPr>
        <p:blipFill>
          <a:blip r:embed="rId13">
            <a:extLst>
              <a:ext uri="{28A0092B-C50C-407E-A947-70E740481C1C}">
                <a14:useLocalDpi xmlns:a14="http://schemas.microsoft.com/office/drawing/2010/main" val="0"/>
              </a:ext>
            </a:extLst>
          </a:blip>
          <a:srcRect l="28398" t="39926" r="34293" b="9085"/>
          <a:stretch>
            <a:fillRect/>
          </a:stretch>
        </p:blipFill>
        <p:spPr bwMode="auto">
          <a:xfrm>
            <a:off x="7754938" y="3989388"/>
            <a:ext cx="3825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1" name="Immagine 3">
            <a:extLst>
              <a:ext uri="{FF2B5EF4-FFF2-40B4-BE49-F238E27FC236}">
                <a16:creationId xmlns:a16="http://schemas.microsoft.com/office/drawing/2014/main" id="{9AFF4327-8C9E-BA4D-3250-528C140975E3}"/>
              </a:ext>
            </a:extLst>
          </p:cNvPr>
          <p:cNvPicPr>
            <a:picLocks noChangeAspect="1"/>
          </p:cNvPicPr>
          <p:nvPr/>
        </p:nvPicPr>
        <p:blipFill>
          <a:blip r:embed="rId15">
            <a:extLst>
              <a:ext uri="{28A0092B-C50C-407E-A947-70E740481C1C}">
                <a14:useLocalDpi xmlns:a14="http://schemas.microsoft.com/office/drawing/2010/main" val="0"/>
              </a:ext>
            </a:extLst>
          </a:blip>
          <a:srcRect l="32169" t="21587" r="33546" b="10316"/>
          <a:stretch>
            <a:fillRect/>
          </a:stretch>
        </p:blipFill>
        <p:spPr bwMode="auto">
          <a:xfrm>
            <a:off x="7054850" y="3978275"/>
            <a:ext cx="2635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4" name="Table">
            <a:extLst>
              <a:ext uri="{FF2B5EF4-FFF2-40B4-BE49-F238E27FC236}">
                <a16:creationId xmlns:a16="http://schemas.microsoft.com/office/drawing/2014/main" id="{266636B0-E112-F19B-59F6-4B8E65E8D947}"/>
              </a:ext>
            </a:extLst>
          </p:cNvPr>
          <p:cNvGraphicFramePr>
            <a:graphicFrameLocks noGrp="1"/>
          </p:cNvGraphicFramePr>
          <p:nvPr/>
        </p:nvGraphicFramePr>
        <p:xfrm>
          <a:off x="558800" y="660400"/>
          <a:ext cx="6442075" cy="4386263"/>
        </p:xfrm>
        <a:graphic>
          <a:graphicData uri="http://schemas.openxmlformats.org/drawingml/2006/table">
            <a:tbl>
              <a:tblPr/>
              <a:tblGrid>
                <a:gridCol w="863600">
                  <a:extLst>
                    <a:ext uri="{9D8B030D-6E8A-4147-A177-3AD203B41FA5}">
                      <a16:colId xmlns:a16="http://schemas.microsoft.com/office/drawing/2014/main" val="20000"/>
                    </a:ext>
                  </a:extLst>
                </a:gridCol>
                <a:gridCol w="1465263">
                  <a:extLst>
                    <a:ext uri="{9D8B030D-6E8A-4147-A177-3AD203B41FA5}">
                      <a16:colId xmlns:a16="http://schemas.microsoft.com/office/drawing/2014/main" val="20001"/>
                    </a:ext>
                  </a:extLst>
                </a:gridCol>
                <a:gridCol w="4113212">
                  <a:extLst>
                    <a:ext uri="{9D8B030D-6E8A-4147-A177-3AD203B41FA5}">
                      <a16:colId xmlns:a16="http://schemas.microsoft.com/office/drawing/2014/main" val="20002"/>
                    </a:ext>
                  </a:extLst>
                </a:gridCol>
              </a:tblGrid>
              <a:tr h="1057275">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頭皮紅腫</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Swollen and scalp redness</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藥物、添加物過敏性、表皮細胞組織異常增生、</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脂層炎性、代謝機能異常、維生素缺乏。</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Drug, additive allergy, abnormal hyperplasia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of epidermal cell tissue, lipid layer inflammation,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abnormal metabolic function, vitamin deficiency.</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219200">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頭皮屑</a:t>
                      </a: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dandruff
</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成熟的皮屑是無核的粉末狀，但如有乾癬、脂漏性黴菌、皮屑芽</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孢菌、</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毛髮癬菌、小芽孢癬菌、不當的化學物時，</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角質層會以片狀剝落成為頭皮屑。</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Mature dander is a seedless powder, but if there are psoriasis, seborrheic mold, dander buds,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trichophyton, microsporum tinea,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or inappropriate chemicals,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the stratum corneum will peel off in flakes. Dandruff</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1"/>
                  </a:ext>
                </a:extLst>
              </a:tr>
              <a:tr h="1057275">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斷髮</a:t>
                      </a:r>
                      <a:r>
                        <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Hair Breakage</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4"/>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毛幹的生命仍持續時，因受到身體機能的內因素及人力不當操作</a:t>
                      </a:r>
                      <a:b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的外因素受到破壞而斷裂。</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While the life of the hair shaft is still going 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it breaks due to damage caused by internal factors of body function and external factors of improper operation of manpower.</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052513">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油性頭皮</a:t>
                      </a:r>
                      <a:r>
                        <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Greasy Scalp</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5"/>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攝取大量動物性脂肪、長期壓力累積、連續熬夜</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會造成皮脂腺油脂的分泌過剩。</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Ingestion of large amounts of animal fat, long-term stress accumulation, and continuous staying up all night will cause excessive secretion of sebaceous gland oil</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3"/>
                  </a:ext>
                </a:extLst>
              </a:tr>
            </a:tbl>
          </a:graphicData>
        </a:graphic>
      </p:graphicFrame>
      <p:pic>
        <p:nvPicPr>
          <p:cNvPr id="29720" name="Picture 2" descr="A picture containing text, toiletry, lotion&#10;&#10;Description automatically generated">
            <a:extLst>
              <a:ext uri="{FF2B5EF4-FFF2-40B4-BE49-F238E27FC236}">
                <a16:creationId xmlns:a16="http://schemas.microsoft.com/office/drawing/2014/main" id="{DDC02020-6A60-CB00-4D7C-4DD234B8BA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4075" y="725488"/>
            <a:ext cx="15446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1" name="Picture 3" descr="A picture containing text, toiletry, kitchen appliance&#10;&#10;Description automatically generated">
            <a:extLst>
              <a:ext uri="{FF2B5EF4-FFF2-40B4-BE49-F238E27FC236}">
                <a16:creationId xmlns:a16="http://schemas.microsoft.com/office/drawing/2014/main" id="{6D1EC928-8C75-1ABF-837A-8BB91A034D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3113" y="1925638"/>
            <a:ext cx="16843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Immagine 1" descr="Immagine 1">
            <a:extLst>
              <a:ext uri="{FF2B5EF4-FFF2-40B4-BE49-F238E27FC236}">
                <a16:creationId xmlns:a16="http://schemas.microsoft.com/office/drawing/2014/main" id="{8344BB32-6499-2B64-303F-DD931176FE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88275" y="3340100"/>
            <a:ext cx="5397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9723" name="Picture 5" descr="A picture containing text, toiletry, lotion&#10;&#10;Description automatically generated">
            <a:extLst>
              <a:ext uri="{FF2B5EF4-FFF2-40B4-BE49-F238E27FC236}">
                <a16:creationId xmlns:a16="http://schemas.microsoft.com/office/drawing/2014/main" id="{3CFE8DD4-6F21-60FD-27A5-EC42FB53166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75513" y="3979863"/>
            <a:ext cx="16065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Immagine 3">
            <a:extLst>
              <a:ext uri="{FF2B5EF4-FFF2-40B4-BE49-F238E27FC236}">
                <a16:creationId xmlns:a16="http://schemas.microsoft.com/office/drawing/2014/main" id="{F3241409-381F-31C5-E66F-5F792F41BA1D}"/>
              </a:ext>
            </a:extLst>
          </p:cNvPr>
          <p:cNvPicPr>
            <a:picLocks noChangeAspect="1"/>
          </p:cNvPicPr>
          <p:nvPr/>
        </p:nvPicPr>
        <p:blipFill>
          <a:blip r:embed="rId10">
            <a:extLst>
              <a:ext uri="{28A0092B-C50C-407E-A947-70E740481C1C}">
                <a14:useLocalDpi xmlns:a14="http://schemas.microsoft.com/office/drawing/2010/main" val="0"/>
              </a:ext>
            </a:extLst>
          </a:blip>
          <a:srcRect l="32169" t="21587" r="33546" b="10316"/>
          <a:stretch>
            <a:fillRect/>
          </a:stretch>
        </p:blipFill>
        <p:spPr bwMode="auto">
          <a:xfrm>
            <a:off x="7183438" y="865188"/>
            <a:ext cx="219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5" name="Immagine 4">
            <a:extLst>
              <a:ext uri="{FF2B5EF4-FFF2-40B4-BE49-F238E27FC236}">
                <a16:creationId xmlns:a16="http://schemas.microsoft.com/office/drawing/2014/main" id="{7F8B4BB5-AF8F-8468-92A3-3D4ADA5A9565}"/>
              </a:ext>
            </a:extLst>
          </p:cNvPr>
          <p:cNvPicPr>
            <a:picLocks noChangeAspect="1"/>
          </p:cNvPicPr>
          <p:nvPr/>
        </p:nvPicPr>
        <p:blipFill>
          <a:blip r:embed="rId11">
            <a:extLst>
              <a:ext uri="{28A0092B-C50C-407E-A947-70E740481C1C}">
                <a14:useLocalDpi xmlns:a14="http://schemas.microsoft.com/office/drawing/2010/main" val="0"/>
              </a:ext>
            </a:extLst>
          </a:blip>
          <a:srcRect l="31255" t="38901" r="34328" b="8353"/>
          <a:stretch>
            <a:fillRect/>
          </a:stretch>
        </p:blipFill>
        <p:spPr bwMode="auto">
          <a:xfrm>
            <a:off x="7788275" y="865188"/>
            <a:ext cx="2714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6" name="Immagine 6">
            <a:extLst>
              <a:ext uri="{FF2B5EF4-FFF2-40B4-BE49-F238E27FC236}">
                <a16:creationId xmlns:a16="http://schemas.microsoft.com/office/drawing/2014/main" id="{1F463773-D29E-5E79-0F65-D66B6BDA3C90}"/>
              </a:ext>
            </a:extLst>
          </p:cNvPr>
          <p:cNvPicPr>
            <a:picLocks noChangeAspect="1"/>
          </p:cNvPicPr>
          <p:nvPr/>
        </p:nvPicPr>
        <p:blipFill>
          <a:blip r:embed="rId12">
            <a:extLst>
              <a:ext uri="{28A0092B-C50C-407E-A947-70E740481C1C}">
                <a14:useLocalDpi xmlns:a14="http://schemas.microsoft.com/office/drawing/2010/main" val="0"/>
              </a:ext>
            </a:extLst>
          </a:blip>
          <a:srcRect l="32272" t="41904" r="37965" b="6984"/>
          <a:stretch>
            <a:fillRect/>
          </a:stretch>
        </p:blipFill>
        <p:spPr bwMode="auto">
          <a:xfrm>
            <a:off x="8535988" y="939800"/>
            <a:ext cx="21748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Immagine 4">
            <a:extLst>
              <a:ext uri="{FF2B5EF4-FFF2-40B4-BE49-F238E27FC236}">
                <a16:creationId xmlns:a16="http://schemas.microsoft.com/office/drawing/2014/main" id="{270B1D4E-007E-77CA-67E5-CD542D273715}"/>
              </a:ext>
            </a:extLst>
          </p:cNvPr>
          <p:cNvPicPr>
            <a:picLocks noChangeAspect="1"/>
          </p:cNvPicPr>
          <p:nvPr/>
        </p:nvPicPr>
        <p:blipFill>
          <a:blip r:embed="rId13">
            <a:extLst>
              <a:ext uri="{28A0092B-C50C-407E-A947-70E740481C1C}">
                <a14:useLocalDpi xmlns:a14="http://schemas.microsoft.com/office/drawing/2010/main" val="0"/>
              </a:ext>
            </a:extLst>
          </a:blip>
          <a:srcRect l="29871" t="28413" r="32843" b="10475"/>
          <a:stretch>
            <a:fillRect/>
          </a:stretch>
        </p:blipFill>
        <p:spPr bwMode="auto">
          <a:xfrm>
            <a:off x="7150100" y="2176463"/>
            <a:ext cx="2762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Immagine 3">
            <a:extLst>
              <a:ext uri="{FF2B5EF4-FFF2-40B4-BE49-F238E27FC236}">
                <a16:creationId xmlns:a16="http://schemas.microsoft.com/office/drawing/2014/main" id="{8936DD6C-FAFA-AA69-97EC-813466225203}"/>
              </a:ext>
            </a:extLst>
          </p:cNvPr>
          <p:cNvPicPr>
            <a:picLocks noChangeAspect="1"/>
          </p:cNvPicPr>
          <p:nvPr/>
        </p:nvPicPr>
        <p:blipFill>
          <a:blip r:embed="rId14">
            <a:extLst>
              <a:ext uri="{28A0092B-C50C-407E-A947-70E740481C1C}">
                <a14:useLocalDpi xmlns:a14="http://schemas.microsoft.com/office/drawing/2010/main" val="0"/>
              </a:ext>
            </a:extLst>
          </a:blip>
          <a:srcRect l="30252" t="38765" r="35039" b="9207"/>
          <a:stretch>
            <a:fillRect/>
          </a:stretch>
        </p:blipFill>
        <p:spPr bwMode="auto">
          <a:xfrm>
            <a:off x="7788275" y="2176463"/>
            <a:ext cx="3016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Immagine 5">
            <a:extLst>
              <a:ext uri="{FF2B5EF4-FFF2-40B4-BE49-F238E27FC236}">
                <a16:creationId xmlns:a16="http://schemas.microsoft.com/office/drawing/2014/main" id="{96C6A177-A3EB-18A8-AFE4-824CB7AA4415}"/>
              </a:ext>
            </a:extLst>
          </p:cNvPr>
          <p:cNvPicPr>
            <a:picLocks noChangeAspect="1"/>
          </p:cNvPicPr>
          <p:nvPr/>
        </p:nvPicPr>
        <p:blipFill>
          <a:blip r:embed="rId15">
            <a:extLst>
              <a:ext uri="{28A0092B-C50C-407E-A947-70E740481C1C}">
                <a14:useLocalDpi xmlns:a14="http://schemas.microsoft.com/office/drawing/2010/main" val="0"/>
              </a:ext>
            </a:extLst>
          </a:blip>
          <a:srcRect l="30952" t="43492" r="36665" b="8572"/>
          <a:stretch>
            <a:fillRect/>
          </a:stretch>
        </p:blipFill>
        <p:spPr bwMode="auto">
          <a:xfrm>
            <a:off x="8455025" y="2193925"/>
            <a:ext cx="28733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0" name="Immagine 5">
            <a:extLst>
              <a:ext uri="{FF2B5EF4-FFF2-40B4-BE49-F238E27FC236}">
                <a16:creationId xmlns:a16="http://schemas.microsoft.com/office/drawing/2014/main" id="{00DE2680-04F1-58B8-1514-071EAC0C79DF}"/>
              </a:ext>
            </a:extLst>
          </p:cNvPr>
          <p:cNvPicPr>
            <a:picLocks noChangeAspect="1"/>
          </p:cNvPicPr>
          <p:nvPr/>
        </p:nvPicPr>
        <p:blipFill>
          <a:blip r:embed="rId16">
            <a:extLst>
              <a:ext uri="{28A0092B-C50C-407E-A947-70E740481C1C}">
                <a14:useLocalDpi xmlns:a14="http://schemas.microsoft.com/office/drawing/2010/main" val="0"/>
              </a:ext>
            </a:extLst>
          </a:blip>
          <a:srcRect l="30544" t="32539" r="31758" b="9047"/>
          <a:stretch>
            <a:fillRect/>
          </a:stretch>
        </p:blipFill>
        <p:spPr bwMode="auto">
          <a:xfrm>
            <a:off x="7850188" y="3090863"/>
            <a:ext cx="3841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1" name="Immagine 4">
            <a:extLst>
              <a:ext uri="{FF2B5EF4-FFF2-40B4-BE49-F238E27FC236}">
                <a16:creationId xmlns:a16="http://schemas.microsoft.com/office/drawing/2014/main" id="{81BD8522-E5F2-56F7-D9D7-51797CAB0A2B}"/>
              </a:ext>
            </a:extLst>
          </p:cNvPr>
          <p:cNvPicPr>
            <a:picLocks noChangeAspect="1"/>
          </p:cNvPicPr>
          <p:nvPr/>
        </p:nvPicPr>
        <p:blipFill>
          <a:blip r:embed="rId17">
            <a:extLst>
              <a:ext uri="{28A0092B-C50C-407E-A947-70E740481C1C}">
                <a14:useLocalDpi xmlns:a14="http://schemas.microsoft.com/office/drawing/2010/main" val="0"/>
              </a:ext>
            </a:extLst>
          </a:blip>
          <a:srcRect l="29871" t="28413" r="32843" b="10475"/>
          <a:stretch>
            <a:fillRect/>
          </a:stretch>
        </p:blipFill>
        <p:spPr bwMode="auto">
          <a:xfrm>
            <a:off x="7312025" y="4176713"/>
            <a:ext cx="2746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2" name="Immagine 6">
            <a:extLst>
              <a:ext uri="{FF2B5EF4-FFF2-40B4-BE49-F238E27FC236}">
                <a16:creationId xmlns:a16="http://schemas.microsoft.com/office/drawing/2014/main" id="{FF103C7D-4F41-E806-7F7E-1BFEFC947D64}"/>
              </a:ext>
            </a:extLst>
          </p:cNvPr>
          <p:cNvPicPr>
            <a:picLocks noChangeAspect="1"/>
          </p:cNvPicPr>
          <p:nvPr/>
        </p:nvPicPr>
        <p:blipFill>
          <a:blip r:embed="rId18">
            <a:extLst>
              <a:ext uri="{28A0092B-C50C-407E-A947-70E740481C1C}">
                <a14:useLocalDpi xmlns:a14="http://schemas.microsoft.com/office/drawing/2010/main" val="0"/>
              </a:ext>
            </a:extLst>
          </a:blip>
          <a:srcRect l="32704" t="39436" r="32776" b="8818"/>
          <a:stretch>
            <a:fillRect/>
          </a:stretch>
        </p:blipFill>
        <p:spPr bwMode="auto">
          <a:xfrm>
            <a:off x="7934325" y="4194175"/>
            <a:ext cx="300038"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3" name="Immagine 6">
            <a:extLst>
              <a:ext uri="{FF2B5EF4-FFF2-40B4-BE49-F238E27FC236}">
                <a16:creationId xmlns:a16="http://schemas.microsoft.com/office/drawing/2014/main" id="{1E1A0E3C-E3E1-9A41-C671-20CA029C5CF5}"/>
              </a:ext>
            </a:extLst>
          </p:cNvPr>
          <p:cNvPicPr>
            <a:picLocks noChangeAspect="1"/>
          </p:cNvPicPr>
          <p:nvPr/>
        </p:nvPicPr>
        <p:blipFill>
          <a:blip r:embed="rId19">
            <a:extLst>
              <a:ext uri="{28A0092B-C50C-407E-A947-70E740481C1C}">
                <a14:useLocalDpi xmlns:a14="http://schemas.microsoft.com/office/drawing/2010/main" val="0"/>
              </a:ext>
            </a:extLst>
          </a:blip>
          <a:srcRect l="32272" t="41904" r="37965" b="6984"/>
          <a:stretch>
            <a:fillRect/>
          </a:stretch>
        </p:blipFill>
        <p:spPr bwMode="auto">
          <a:xfrm>
            <a:off x="8532813" y="4160838"/>
            <a:ext cx="274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 name="Table">
            <a:extLst>
              <a:ext uri="{FF2B5EF4-FFF2-40B4-BE49-F238E27FC236}">
                <a16:creationId xmlns:a16="http://schemas.microsoft.com/office/drawing/2014/main" id="{06CAE221-5BF8-AD30-67A2-89793D4FF2B4}"/>
              </a:ext>
            </a:extLst>
          </p:cNvPr>
          <p:cNvGraphicFramePr>
            <a:graphicFrameLocks noGrp="1"/>
          </p:cNvGraphicFramePr>
          <p:nvPr/>
        </p:nvGraphicFramePr>
        <p:xfrm>
          <a:off x="533400" y="663575"/>
          <a:ext cx="6424613" cy="4392613"/>
        </p:xfrm>
        <a:graphic>
          <a:graphicData uri="http://schemas.openxmlformats.org/drawingml/2006/table">
            <a:tbl>
              <a:tblPr/>
              <a:tblGrid>
                <a:gridCol w="889000">
                  <a:extLst>
                    <a:ext uri="{9D8B030D-6E8A-4147-A177-3AD203B41FA5}">
                      <a16:colId xmlns:a16="http://schemas.microsoft.com/office/drawing/2014/main" val="20000"/>
                    </a:ext>
                  </a:extLst>
                </a:gridCol>
                <a:gridCol w="1455738">
                  <a:extLst>
                    <a:ext uri="{9D8B030D-6E8A-4147-A177-3AD203B41FA5}">
                      <a16:colId xmlns:a16="http://schemas.microsoft.com/office/drawing/2014/main" val="20001"/>
                    </a:ext>
                  </a:extLst>
                </a:gridCol>
                <a:gridCol w="4079875">
                  <a:extLst>
                    <a:ext uri="{9D8B030D-6E8A-4147-A177-3AD203B41FA5}">
                      <a16:colId xmlns:a16="http://schemas.microsoft.com/office/drawing/2014/main" val="20002"/>
                    </a:ext>
                  </a:extLst>
                </a:gridCol>
              </a:tblGrid>
              <a:tr h="914400">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頭皮乾癬</a:t>
                      </a:r>
                      <a:r>
                        <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Psoriasis</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壓力大、煩惱多、睡眠不足、情緒惡劣、顯性遺傳、</a:t>
                      </a:r>
                      <a:endPar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藥物、過量</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煙酒、維生素缺乏。</a:t>
                      </a:r>
                      <a:endPar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Stress, troubles, lack of sleep, bad mood, dominant inheritance, drugs, excessive tobacco and alcohol, and vitamin deficiency.</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914400">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溼疹</a:t>
                      </a:r>
                      <a:endPar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eczema
</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過敏遺傳基因、生活環境因素、蟲、微生物感染、</a:t>
                      </a:r>
                      <a:endPar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化學物及絲織品的刺激。</a:t>
                      </a:r>
                      <a:endPar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There are allergic genetics, living environment factors, insects, microbial infections, chemicals and silk fabrics</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1"/>
                  </a:ext>
                </a:extLst>
              </a:tr>
              <a:tr h="1646238">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脫髮</a:t>
                      </a:r>
                      <a:endPar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HairLoss</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4"/>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ts val="60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未達生命終點前，因某種的內外因素造成髮根萎縮稱為</a:t>
                      </a:r>
                      <a:r>
                        <a:rPr kumimoji="0" lang="zh-TW" altLang="en-US"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掉</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髮。</a:t>
                      </a:r>
                      <a:br>
                        <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內因</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有遺傳病、內分泌缺損、營養缺乏、癌症治療、維生素不足、</a:t>
                      </a:r>
                      <a:br>
                        <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礦物質</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鐵、銅、鋅</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的缺乏、懷孕、生產、感冒、</a:t>
                      </a:r>
                      <a:b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失血、藥物、甲狀腺機能、壓力、重病。</a:t>
                      </a:r>
                      <a:b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外因</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放射線、偏食、節食、紫外線過度照射、化學感染。</a:t>
                      </a:r>
                      <a:br>
                        <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Before reaching the end of life, hair root shrinkage caused by some internal and external factors is called alopecia.</a:t>
                      </a:r>
                      <a:br>
                        <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Internal causes include genetic diseases, endocrine defects, nutritional deficiencies, cancer treatment, vitamin deficiency, mineral (iron, copper, zinc) deficiency, pregnancy, birth, colds, blood loss, medications, thyroid function, stress, and serious illness. External causes-Radiation, partial eclipse, dieting, excessive UV exposure, and chemical infections.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917575">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癬菌</a:t>
                      </a:r>
                      <a:r>
                        <a:rPr kumimoji="0" lang="en-MY"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Trichophyton
</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5"/>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外在環境衛生或身體的機能功能下降，易感染癬菌。癬菌的病原</a:t>
                      </a:r>
                      <a:b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b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有小芽孢癬菌、毛髮癬菌、皮癬菌等類種。</a:t>
                      </a:r>
                      <a:endParaRPr kumimoji="0" lang="en-US"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External sanitation or decline in body functions make it susceptible to infection with ringworm. The pathogens of ringworm include Bacillus microsporum, Trichophyton, and Dermatophytes.</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3"/>
                  </a:ext>
                </a:extLst>
              </a:tr>
            </a:tbl>
          </a:graphicData>
        </a:graphic>
      </p:graphicFrame>
      <p:pic>
        <p:nvPicPr>
          <p:cNvPr id="30744" name="Picture 2" descr="A group of white bottles&#10;&#10;Description automatically generated with low confidence">
            <a:extLst>
              <a:ext uri="{FF2B5EF4-FFF2-40B4-BE49-F238E27FC236}">
                <a16:creationId xmlns:a16="http://schemas.microsoft.com/office/drawing/2014/main" id="{2F8549D7-7515-8694-9634-EDEAA950CB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78663" y="687388"/>
            <a:ext cx="16589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3" descr="A picture containing text, toiletry, lotion&#10;&#10;Description automatically generated">
            <a:extLst>
              <a:ext uri="{FF2B5EF4-FFF2-40B4-BE49-F238E27FC236}">
                <a16:creationId xmlns:a16="http://schemas.microsoft.com/office/drawing/2014/main" id="{00369569-5592-717D-1F68-DAE1B4A617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78675" y="1785938"/>
            <a:ext cx="148431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Picture 4" descr="Diagram&#10;&#10;Description automatically generated">
            <a:extLst>
              <a:ext uri="{FF2B5EF4-FFF2-40B4-BE49-F238E27FC236}">
                <a16:creationId xmlns:a16="http://schemas.microsoft.com/office/drawing/2014/main" id="{DC5D1359-8B85-2183-BD07-5D4999C6FC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02475" y="2811463"/>
            <a:ext cx="17954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Picture 5" descr="A picture containing text, toiletry, lotion&#10;&#10;Description automatically generated">
            <a:extLst>
              <a:ext uri="{FF2B5EF4-FFF2-40B4-BE49-F238E27FC236}">
                <a16:creationId xmlns:a16="http://schemas.microsoft.com/office/drawing/2014/main" id="{84E211F2-D4B3-20D6-EE13-074DC77375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58025" y="3983038"/>
            <a:ext cx="197485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Immagine 4">
            <a:extLst>
              <a:ext uri="{FF2B5EF4-FFF2-40B4-BE49-F238E27FC236}">
                <a16:creationId xmlns:a16="http://schemas.microsoft.com/office/drawing/2014/main" id="{455AB3B9-DE4D-4663-D808-0E7C41546D5C}"/>
              </a:ext>
            </a:extLst>
          </p:cNvPr>
          <p:cNvPicPr>
            <a:picLocks noChangeAspect="1"/>
          </p:cNvPicPr>
          <p:nvPr/>
        </p:nvPicPr>
        <p:blipFill>
          <a:blip r:embed="rId10">
            <a:extLst>
              <a:ext uri="{28A0092B-C50C-407E-A947-70E740481C1C}">
                <a14:useLocalDpi xmlns:a14="http://schemas.microsoft.com/office/drawing/2010/main" val="0"/>
              </a:ext>
            </a:extLst>
          </a:blip>
          <a:srcRect l="29871" t="28413" r="32843" b="10475"/>
          <a:stretch>
            <a:fillRect/>
          </a:stretch>
        </p:blipFill>
        <p:spPr bwMode="auto">
          <a:xfrm>
            <a:off x="7145338" y="815975"/>
            <a:ext cx="2524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9" name="Immagine 4">
            <a:extLst>
              <a:ext uri="{FF2B5EF4-FFF2-40B4-BE49-F238E27FC236}">
                <a16:creationId xmlns:a16="http://schemas.microsoft.com/office/drawing/2014/main" id="{4A6A58A2-22F0-F93A-06AA-477D7AA72C74}"/>
              </a:ext>
            </a:extLst>
          </p:cNvPr>
          <p:cNvPicPr>
            <a:picLocks noChangeAspect="1"/>
          </p:cNvPicPr>
          <p:nvPr/>
        </p:nvPicPr>
        <p:blipFill>
          <a:blip r:embed="rId11">
            <a:extLst>
              <a:ext uri="{28A0092B-C50C-407E-A947-70E740481C1C}">
                <a14:useLocalDpi xmlns:a14="http://schemas.microsoft.com/office/drawing/2010/main" val="0"/>
              </a:ext>
            </a:extLst>
          </a:blip>
          <a:srcRect l="31255" t="38901" r="34328" b="8353"/>
          <a:stretch>
            <a:fillRect/>
          </a:stretch>
        </p:blipFill>
        <p:spPr bwMode="auto">
          <a:xfrm>
            <a:off x="7566025" y="869950"/>
            <a:ext cx="24923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0" name="Immagine 6">
            <a:extLst>
              <a:ext uri="{FF2B5EF4-FFF2-40B4-BE49-F238E27FC236}">
                <a16:creationId xmlns:a16="http://schemas.microsoft.com/office/drawing/2014/main" id="{D55152E3-815D-B719-2928-11A5CF570E9E}"/>
              </a:ext>
            </a:extLst>
          </p:cNvPr>
          <p:cNvPicPr>
            <a:picLocks noChangeAspect="1"/>
          </p:cNvPicPr>
          <p:nvPr/>
        </p:nvPicPr>
        <p:blipFill>
          <a:blip r:embed="rId12">
            <a:extLst>
              <a:ext uri="{28A0092B-C50C-407E-A947-70E740481C1C}">
                <a14:useLocalDpi xmlns:a14="http://schemas.microsoft.com/office/drawing/2010/main" val="0"/>
              </a:ext>
            </a:extLst>
          </a:blip>
          <a:srcRect l="32272" t="41904" r="37965" b="6984"/>
          <a:stretch>
            <a:fillRect/>
          </a:stretch>
        </p:blipFill>
        <p:spPr bwMode="auto">
          <a:xfrm>
            <a:off x="8459788" y="879475"/>
            <a:ext cx="2127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1" name="Immagine 5">
            <a:extLst>
              <a:ext uri="{FF2B5EF4-FFF2-40B4-BE49-F238E27FC236}">
                <a16:creationId xmlns:a16="http://schemas.microsoft.com/office/drawing/2014/main" id="{95B75CA5-DA0E-9DE4-1DBB-44D08A0DC626}"/>
              </a:ext>
            </a:extLst>
          </p:cNvPr>
          <p:cNvPicPr>
            <a:picLocks noChangeAspect="1"/>
          </p:cNvPicPr>
          <p:nvPr/>
        </p:nvPicPr>
        <p:blipFill>
          <a:blip r:embed="rId13">
            <a:extLst>
              <a:ext uri="{28A0092B-C50C-407E-A947-70E740481C1C}">
                <a14:useLocalDpi xmlns:a14="http://schemas.microsoft.com/office/drawing/2010/main" val="0"/>
              </a:ext>
            </a:extLst>
          </a:blip>
          <a:srcRect l="30952" t="43492" r="36665" b="8572"/>
          <a:stretch>
            <a:fillRect/>
          </a:stretch>
        </p:blipFill>
        <p:spPr bwMode="auto">
          <a:xfrm>
            <a:off x="8018463" y="879475"/>
            <a:ext cx="2476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2" name="Immagine 3">
            <a:extLst>
              <a:ext uri="{FF2B5EF4-FFF2-40B4-BE49-F238E27FC236}">
                <a16:creationId xmlns:a16="http://schemas.microsoft.com/office/drawing/2014/main" id="{40404854-E3D2-5AA2-B6F3-DF9414E77004}"/>
              </a:ext>
            </a:extLst>
          </p:cNvPr>
          <p:cNvPicPr>
            <a:picLocks noChangeAspect="1"/>
          </p:cNvPicPr>
          <p:nvPr/>
        </p:nvPicPr>
        <p:blipFill>
          <a:blip r:embed="rId14">
            <a:extLst>
              <a:ext uri="{28A0092B-C50C-407E-A947-70E740481C1C}">
                <a14:useLocalDpi xmlns:a14="http://schemas.microsoft.com/office/drawing/2010/main" val="0"/>
              </a:ext>
            </a:extLst>
          </a:blip>
          <a:srcRect l="32169" t="21587" r="33546" b="10316"/>
          <a:stretch>
            <a:fillRect/>
          </a:stretch>
        </p:blipFill>
        <p:spPr bwMode="auto">
          <a:xfrm>
            <a:off x="7221538" y="1736725"/>
            <a:ext cx="2000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3" name="Immagine 4">
            <a:extLst>
              <a:ext uri="{FF2B5EF4-FFF2-40B4-BE49-F238E27FC236}">
                <a16:creationId xmlns:a16="http://schemas.microsoft.com/office/drawing/2014/main" id="{F52BD749-79E0-9F00-3EB0-05A6B6E96A2F}"/>
              </a:ext>
            </a:extLst>
          </p:cNvPr>
          <p:cNvPicPr>
            <a:picLocks noChangeAspect="1"/>
          </p:cNvPicPr>
          <p:nvPr/>
        </p:nvPicPr>
        <p:blipFill>
          <a:blip r:embed="rId11">
            <a:extLst>
              <a:ext uri="{28A0092B-C50C-407E-A947-70E740481C1C}">
                <a14:useLocalDpi xmlns:a14="http://schemas.microsoft.com/office/drawing/2010/main" val="0"/>
              </a:ext>
            </a:extLst>
          </a:blip>
          <a:srcRect l="31255" t="38901" r="34328" b="8353"/>
          <a:stretch>
            <a:fillRect/>
          </a:stretch>
        </p:blipFill>
        <p:spPr bwMode="auto">
          <a:xfrm>
            <a:off x="7650163" y="1779588"/>
            <a:ext cx="249237"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4" name="Immagine 6">
            <a:extLst>
              <a:ext uri="{FF2B5EF4-FFF2-40B4-BE49-F238E27FC236}">
                <a16:creationId xmlns:a16="http://schemas.microsoft.com/office/drawing/2014/main" id="{9B16FD54-2C5F-B99A-64A5-CE35A9259A74}"/>
              </a:ext>
            </a:extLst>
          </p:cNvPr>
          <p:cNvPicPr>
            <a:picLocks noChangeAspect="1"/>
          </p:cNvPicPr>
          <p:nvPr/>
        </p:nvPicPr>
        <p:blipFill>
          <a:blip r:embed="rId15">
            <a:extLst>
              <a:ext uri="{28A0092B-C50C-407E-A947-70E740481C1C}">
                <a14:useLocalDpi xmlns:a14="http://schemas.microsoft.com/office/drawing/2010/main" val="0"/>
              </a:ext>
            </a:extLst>
          </a:blip>
          <a:srcRect l="32272" t="41904" r="37965" b="6984"/>
          <a:stretch>
            <a:fillRect/>
          </a:stretch>
        </p:blipFill>
        <p:spPr bwMode="auto">
          <a:xfrm>
            <a:off x="8275638" y="1779588"/>
            <a:ext cx="21431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5" name="Immagine 4">
            <a:extLst>
              <a:ext uri="{FF2B5EF4-FFF2-40B4-BE49-F238E27FC236}">
                <a16:creationId xmlns:a16="http://schemas.microsoft.com/office/drawing/2014/main" id="{867E6171-50D8-2087-D41B-A76C18B52905}"/>
              </a:ext>
            </a:extLst>
          </p:cNvPr>
          <p:cNvPicPr>
            <a:picLocks noChangeAspect="1"/>
          </p:cNvPicPr>
          <p:nvPr/>
        </p:nvPicPr>
        <p:blipFill>
          <a:blip r:embed="rId10">
            <a:extLst>
              <a:ext uri="{28A0092B-C50C-407E-A947-70E740481C1C}">
                <a14:useLocalDpi xmlns:a14="http://schemas.microsoft.com/office/drawing/2010/main" val="0"/>
              </a:ext>
            </a:extLst>
          </a:blip>
          <a:srcRect l="29871" t="28413" r="32843" b="10475"/>
          <a:stretch>
            <a:fillRect/>
          </a:stretch>
        </p:blipFill>
        <p:spPr bwMode="auto">
          <a:xfrm>
            <a:off x="7061200" y="2895600"/>
            <a:ext cx="2524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488961EB-9C4C-E566-2E20-7D47184BDCEB}"/>
              </a:ext>
            </a:extLst>
          </p:cNvPr>
          <p:cNvSpPr/>
          <p:nvPr/>
        </p:nvSpPr>
        <p:spPr>
          <a:xfrm>
            <a:off x="8374063" y="2630488"/>
            <a:ext cx="658812" cy="81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fontAlgn="base">
              <a:spcBef>
                <a:spcPct val="0"/>
              </a:spcBef>
              <a:spcAft>
                <a:spcPct val="0"/>
              </a:spcAft>
              <a:defRPr sz="1300">
                <a:solidFill>
                  <a:schemeClr val="tx1"/>
                </a:solidFill>
                <a:latin typeface="Calibri" panose="020F0502020204030204" pitchFamily="34" charset="0"/>
              </a:defRPr>
            </a:lvl6pPr>
            <a:lvl7pPr marL="2971800" indent="-228600" defTabSz="685800" fontAlgn="base">
              <a:spcBef>
                <a:spcPct val="0"/>
              </a:spcBef>
              <a:spcAft>
                <a:spcPct val="0"/>
              </a:spcAft>
              <a:defRPr sz="1300">
                <a:solidFill>
                  <a:schemeClr val="tx1"/>
                </a:solidFill>
                <a:latin typeface="Calibri" panose="020F0502020204030204" pitchFamily="34" charset="0"/>
              </a:defRPr>
            </a:lvl7pPr>
            <a:lvl8pPr marL="3429000" indent="-228600" defTabSz="685800" fontAlgn="base">
              <a:spcBef>
                <a:spcPct val="0"/>
              </a:spcBef>
              <a:spcAft>
                <a:spcPct val="0"/>
              </a:spcAft>
              <a:defRPr sz="1300">
                <a:solidFill>
                  <a:schemeClr val="tx1"/>
                </a:solidFill>
                <a:latin typeface="Calibri" panose="020F0502020204030204" pitchFamily="34" charset="0"/>
              </a:defRPr>
            </a:lvl8pPr>
            <a:lvl9pPr marL="3886200" indent="-228600" defTabSz="685800" fontAlgn="base">
              <a:spcBef>
                <a:spcPct val="0"/>
              </a:spcBef>
              <a:spcAft>
                <a:spcPct val="0"/>
              </a:spcAft>
              <a:defRPr sz="1300">
                <a:solidFill>
                  <a:schemeClr val="tx1"/>
                </a:solidFill>
                <a:latin typeface="Calibri" panose="020F0502020204030204" pitchFamily="34" charset="0"/>
              </a:defRPr>
            </a:lvl9pPr>
          </a:lstStyle>
          <a:p>
            <a:pPr algn="ctr" eaLnBrk="1" hangingPunct="1">
              <a:defRPr/>
            </a:pPr>
            <a:endParaRPr lang="en-US" altLang="zh-TW" sz="1000">
              <a:solidFill>
                <a:srgbClr val="FFFFFF"/>
              </a:solidFill>
            </a:endParaRPr>
          </a:p>
        </p:txBody>
      </p:sp>
      <p:pic>
        <p:nvPicPr>
          <p:cNvPr id="30757" name="Immagine 4">
            <a:extLst>
              <a:ext uri="{FF2B5EF4-FFF2-40B4-BE49-F238E27FC236}">
                <a16:creationId xmlns:a16="http://schemas.microsoft.com/office/drawing/2014/main" id="{F2292EB5-0848-085E-95F2-AA52A4FFBAAB}"/>
              </a:ext>
            </a:extLst>
          </p:cNvPr>
          <p:cNvPicPr>
            <a:picLocks noChangeAspect="1"/>
          </p:cNvPicPr>
          <p:nvPr/>
        </p:nvPicPr>
        <p:blipFill>
          <a:blip r:embed="rId16">
            <a:extLst>
              <a:ext uri="{28A0092B-C50C-407E-A947-70E740481C1C}">
                <a14:useLocalDpi xmlns:a14="http://schemas.microsoft.com/office/drawing/2010/main" val="0"/>
              </a:ext>
            </a:extLst>
          </a:blip>
          <a:srcRect l="39191" t="57301" r="41605" b="9984"/>
          <a:stretch>
            <a:fillRect/>
          </a:stretch>
        </p:blipFill>
        <p:spPr bwMode="auto">
          <a:xfrm>
            <a:off x="8353425" y="2849563"/>
            <a:ext cx="23812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8" name="Immagine 3">
            <a:extLst>
              <a:ext uri="{FF2B5EF4-FFF2-40B4-BE49-F238E27FC236}">
                <a16:creationId xmlns:a16="http://schemas.microsoft.com/office/drawing/2014/main" id="{97511573-1814-101F-8DCA-60D41FF1CBAE}"/>
              </a:ext>
            </a:extLst>
          </p:cNvPr>
          <p:cNvPicPr>
            <a:picLocks noChangeAspect="1"/>
          </p:cNvPicPr>
          <p:nvPr/>
        </p:nvPicPr>
        <p:blipFill>
          <a:blip r:embed="rId17">
            <a:extLst>
              <a:ext uri="{28A0092B-C50C-407E-A947-70E740481C1C}">
                <a14:useLocalDpi xmlns:a14="http://schemas.microsoft.com/office/drawing/2010/main" val="0"/>
              </a:ext>
            </a:extLst>
          </a:blip>
          <a:srcRect l="32169" t="21587" r="33546" b="10316"/>
          <a:stretch>
            <a:fillRect/>
          </a:stretch>
        </p:blipFill>
        <p:spPr bwMode="auto">
          <a:xfrm>
            <a:off x="7102475" y="4003675"/>
            <a:ext cx="2381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9" name="Immagine 3">
            <a:extLst>
              <a:ext uri="{FF2B5EF4-FFF2-40B4-BE49-F238E27FC236}">
                <a16:creationId xmlns:a16="http://schemas.microsoft.com/office/drawing/2014/main" id="{0786BBD1-E8C4-BD7D-9294-9C713BD1BD64}"/>
              </a:ext>
            </a:extLst>
          </p:cNvPr>
          <p:cNvPicPr>
            <a:picLocks noChangeAspect="1"/>
          </p:cNvPicPr>
          <p:nvPr/>
        </p:nvPicPr>
        <p:blipFill>
          <a:blip r:embed="rId18">
            <a:extLst>
              <a:ext uri="{28A0092B-C50C-407E-A947-70E740481C1C}">
                <a14:useLocalDpi xmlns:a14="http://schemas.microsoft.com/office/drawing/2010/main" val="0"/>
              </a:ext>
            </a:extLst>
          </a:blip>
          <a:srcRect l="30252" t="38765" r="35039" b="9207"/>
          <a:stretch>
            <a:fillRect/>
          </a:stretch>
        </p:blipFill>
        <p:spPr bwMode="auto">
          <a:xfrm>
            <a:off x="7815263" y="4043363"/>
            <a:ext cx="3365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0" name="Immagine 6">
            <a:extLst>
              <a:ext uri="{FF2B5EF4-FFF2-40B4-BE49-F238E27FC236}">
                <a16:creationId xmlns:a16="http://schemas.microsoft.com/office/drawing/2014/main" id="{5AA485B1-E35F-F72D-A745-4C67194DFD36}"/>
              </a:ext>
            </a:extLst>
          </p:cNvPr>
          <p:cNvPicPr>
            <a:picLocks noChangeAspect="1"/>
          </p:cNvPicPr>
          <p:nvPr/>
        </p:nvPicPr>
        <p:blipFill>
          <a:blip r:embed="rId19">
            <a:extLst>
              <a:ext uri="{28A0092B-C50C-407E-A947-70E740481C1C}">
                <a14:useLocalDpi xmlns:a14="http://schemas.microsoft.com/office/drawing/2010/main" val="0"/>
              </a:ext>
            </a:extLst>
          </a:blip>
          <a:srcRect l="32272" t="41904" r="37965" b="6984"/>
          <a:stretch>
            <a:fillRect/>
          </a:stretch>
        </p:blipFill>
        <p:spPr bwMode="auto">
          <a:xfrm>
            <a:off x="8639175" y="4130675"/>
            <a:ext cx="258763"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1" name="Immagine 4">
            <a:extLst>
              <a:ext uri="{FF2B5EF4-FFF2-40B4-BE49-F238E27FC236}">
                <a16:creationId xmlns:a16="http://schemas.microsoft.com/office/drawing/2014/main" id="{E1F445DD-864D-934A-32D3-EC7D43B6C2CD}"/>
              </a:ext>
            </a:extLst>
          </p:cNvPr>
          <p:cNvPicPr>
            <a:picLocks noChangeAspect="1"/>
          </p:cNvPicPr>
          <p:nvPr/>
        </p:nvPicPr>
        <p:blipFill>
          <a:blip r:embed="rId20">
            <a:extLst>
              <a:ext uri="{28A0092B-C50C-407E-A947-70E740481C1C}">
                <a14:useLocalDpi xmlns:a14="http://schemas.microsoft.com/office/drawing/2010/main" val="0"/>
              </a:ext>
            </a:extLst>
          </a:blip>
          <a:srcRect l="30260" t="39926" r="33643" b="9329"/>
          <a:stretch>
            <a:fillRect/>
          </a:stretch>
        </p:blipFill>
        <p:spPr bwMode="auto">
          <a:xfrm>
            <a:off x="7881938" y="2921000"/>
            <a:ext cx="2809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2" name="Immagine 4">
            <a:extLst>
              <a:ext uri="{FF2B5EF4-FFF2-40B4-BE49-F238E27FC236}">
                <a16:creationId xmlns:a16="http://schemas.microsoft.com/office/drawing/2014/main" id="{B3201512-E3FF-2868-D43E-B09B56BEBB87}"/>
              </a:ext>
            </a:extLst>
          </p:cNvPr>
          <p:cNvPicPr>
            <a:picLocks noChangeAspect="1"/>
          </p:cNvPicPr>
          <p:nvPr/>
        </p:nvPicPr>
        <p:blipFill>
          <a:blip r:embed="rId21">
            <a:extLst>
              <a:ext uri="{28A0092B-C50C-407E-A947-70E740481C1C}">
                <a14:useLocalDpi xmlns:a14="http://schemas.microsoft.com/office/drawing/2010/main" val="0"/>
              </a:ext>
            </a:extLst>
          </a:blip>
          <a:srcRect l="30222" t="39056" r="35069" b="9938"/>
          <a:stretch>
            <a:fillRect/>
          </a:stretch>
        </p:blipFill>
        <p:spPr bwMode="auto">
          <a:xfrm>
            <a:off x="7620000" y="2895600"/>
            <a:ext cx="2794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3" name="Immagine 3">
            <a:extLst>
              <a:ext uri="{FF2B5EF4-FFF2-40B4-BE49-F238E27FC236}">
                <a16:creationId xmlns:a16="http://schemas.microsoft.com/office/drawing/2014/main" id="{6FBE1887-28AE-B8C8-7DEC-2D48B7B6575F}"/>
              </a:ext>
            </a:extLst>
          </p:cNvPr>
          <p:cNvPicPr>
            <a:picLocks noChangeAspect="1"/>
          </p:cNvPicPr>
          <p:nvPr/>
        </p:nvPicPr>
        <p:blipFill>
          <a:blip r:embed="rId22">
            <a:extLst>
              <a:ext uri="{28A0092B-C50C-407E-A947-70E740481C1C}">
                <a14:useLocalDpi xmlns:a14="http://schemas.microsoft.com/office/drawing/2010/main" val="0"/>
              </a:ext>
            </a:extLst>
          </a:blip>
          <a:srcRect l="39633" t="56870" r="41415" b="9839"/>
          <a:stretch>
            <a:fillRect/>
          </a:stretch>
        </p:blipFill>
        <p:spPr bwMode="auto">
          <a:xfrm>
            <a:off x="8545513" y="2836863"/>
            <a:ext cx="2349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 name="Table">
            <a:extLst>
              <a:ext uri="{FF2B5EF4-FFF2-40B4-BE49-F238E27FC236}">
                <a16:creationId xmlns:a16="http://schemas.microsoft.com/office/drawing/2014/main" id="{86BF4C5D-6F18-10DB-FE9A-5913443DA70D}"/>
              </a:ext>
            </a:extLst>
          </p:cNvPr>
          <p:cNvGraphicFramePr>
            <a:graphicFrameLocks noGrp="1"/>
          </p:cNvGraphicFramePr>
          <p:nvPr/>
        </p:nvGraphicFramePr>
        <p:xfrm>
          <a:off x="609600" y="698500"/>
          <a:ext cx="6348413" cy="4313239"/>
        </p:xfrm>
        <a:graphic>
          <a:graphicData uri="http://schemas.openxmlformats.org/drawingml/2006/table">
            <a:tbl>
              <a:tblPr/>
              <a:tblGrid>
                <a:gridCol w="866775">
                  <a:extLst>
                    <a:ext uri="{9D8B030D-6E8A-4147-A177-3AD203B41FA5}">
                      <a16:colId xmlns:a16="http://schemas.microsoft.com/office/drawing/2014/main" val="20000"/>
                    </a:ext>
                  </a:extLst>
                </a:gridCol>
                <a:gridCol w="1381125">
                  <a:extLst>
                    <a:ext uri="{9D8B030D-6E8A-4147-A177-3AD203B41FA5}">
                      <a16:colId xmlns:a16="http://schemas.microsoft.com/office/drawing/2014/main" val="20001"/>
                    </a:ext>
                  </a:extLst>
                </a:gridCol>
                <a:gridCol w="4100513">
                  <a:extLst>
                    <a:ext uri="{9D8B030D-6E8A-4147-A177-3AD203B41FA5}">
                      <a16:colId xmlns:a16="http://schemas.microsoft.com/office/drawing/2014/main" val="20002"/>
                    </a:ext>
                  </a:extLst>
                </a:gridCol>
              </a:tblGrid>
              <a:tr h="1154113">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脂漏頭皮</a:t>
                      </a:r>
                      <a:r>
                        <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Seborrheic Dermatatis</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體內血清及皮膚中的膽固醇對卵磷脂的比例較低，</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有先天遺傳基</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因、後天飲食不當、胃腸道疾病、新陳代謝失常、</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內分泌失調、</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維生素缺乏、神經精神等因素。</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The ratio of cholesterol to lecithin in the body's serum and skin is low, due to congenital genetic factors, acquired improper diet, gastrointestinal diseases, metabolic disorders, endocrine disorders, vitamin deficiency, neuropsychiatric and other factors.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42988">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真菌</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Fungus
</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當空氣中或水中的微生物附著在潮濕的頭髮上，</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因</a:t>
                      </a:r>
                      <a:r>
                        <a:rPr kumimoji="0" lang="zh-TW" altLang="en-US"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綁頭</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髮或盤髮時與頭皮的溫度結合而生成真菌。</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When microbes in the air or water adhere to damp hair, they combine with the temperature of the scalp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when the hair is tied or curled to form fungi.</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1"/>
                  </a:ext>
                </a:extLst>
              </a:tr>
              <a:tr h="1058863">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角化症</a:t>
                      </a:r>
                      <a:endPar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Keratinization
</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4"/>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因蛋白質、皮脂異常而影響毛細孔表皮生長，</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使毛細孔角化過度形成栓塞。</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Abnormal protein and sebum affect the growth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of the epidermal pores, causing excessive keratinization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of the pores to form embolism.</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057275">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微生物</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microorganism</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5"/>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空氣中和水中都有著細菌，</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會附著在我們的皮膚與毛髮上無法去除而成形。</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TherThere are bacteria in the air and water,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which will adhere to our skin and hair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and cannot be removed and formed.</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3"/>
                  </a:ext>
                </a:extLst>
              </a:tr>
            </a:tbl>
          </a:graphicData>
        </a:graphic>
      </p:graphicFrame>
      <p:pic>
        <p:nvPicPr>
          <p:cNvPr id="31768" name="Picture 2" descr="A picture containing text, toiletry, lotion&#10;&#10;Description automatically generated">
            <a:extLst>
              <a:ext uri="{FF2B5EF4-FFF2-40B4-BE49-F238E27FC236}">
                <a16:creationId xmlns:a16="http://schemas.microsoft.com/office/drawing/2014/main" id="{FF5F4EC7-6805-C418-A733-5C19454038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3263" y="1085850"/>
            <a:ext cx="20907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3" descr="A group of white bottles&#10;&#10;Description automatically generated with low confidence">
            <a:extLst>
              <a:ext uri="{FF2B5EF4-FFF2-40B4-BE49-F238E27FC236}">
                <a16:creationId xmlns:a16="http://schemas.microsoft.com/office/drawing/2014/main" id="{E20FD2A9-F744-A7CD-F1B0-F7FF0C3FB2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70725" y="3130550"/>
            <a:ext cx="20732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Immagine 4">
            <a:extLst>
              <a:ext uri="{FF2B5EF4-FFF2-40B4-BE49-F238E27FC236}">
                <a16:creationId xmlns:a16="http://schemas.microsoft.com/office/drawing/2014/main" id="{5B77BFD1-A64C-06F0-51F1-06892989B149}"/>
              </a:ext>
            </a:extLst>
          </p:cNvPr>
          <p:cNvPicPr>
            <a:picLocks noChangeAspect="1"/>
          </p:cNvPicPr>
          <p:nvPr/>
        </p:nvPicPr>
        <p:blipFill>
          <a:blip r:embed="rId8">
            <a:extLst>
              <a:ext uri="{28A0092B-C50C-407E-A947-70E740481C1C}">
                <a14:useLocalDpi xmlns:a14="http://schemas.microsoft.com/office/drawing/2010/main" val="0"/>
              </a:ext>
            </a:extLst>
          </a:blip>
          <a:srcRect l="29871" t="28413" r="32843" b="10475"/>
          <a:stretch>
            <a:fillRect/>
          </a:stretch>
        </p:blipFill>
        <p:spPr bwMode="auto">
          <a:xfrm>
            <a:off x="7167563" y="1277938"/>
            <a:ext cx="3190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Immagine 3">
            <a:extLst>
              <a:ext uri="{FF2B5EF4-FFF2-40B4-BE49-F238E27FC236}">
                <a16:creationId xmlns:a16="http://schemas.microsoft.com/office/drawing/2014/main" id="{1DF72CAB-5696-48D0-68AB-981B12D1D06C}"/>
              </a:ext>
            </a:extLst>
          </p:cNvPr>
          <p:cNvPicPr>
            <a:picLocks noChangeAspect="1"/>
          </p:cNvPicPr>
          <p:nvPr/>
        </p:nvPicPr>
        <p:blipFill>
          <a:blip r:embed="rId9">
            <a:extLst>
              <a:ext uri="{28A0092B-C50C-407E-A947-70E740481C1C}">
                <a14:useLocalDpi xmlns:a14="http://schemas.microsoft.com/office/drawing/2010/main" val="0"/>
              </a:ext>
            </a:extLst>
          </a:blip>
          <a:srcRect l="30252" t="38765" r="35039" b="9207"/>
          <a:stretch>
            <a:fillRect/>
          </a:stretch>
        </p:blipFill>
        <p:spPr bwMode="auto">
          <a:xfrm>
            <a:off x="7875588" y="1277938"/>
            <a:ext cx="3492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Immagine 6">
            <a:extLst>
              <a:ext uri="{FF2B5EF4-FFF2-40B4-BE49-F238E27FC236}">
                <a16:creationId xmlns:a16="http://schemas.microsoft.com/office/drawing/2014/main" id="{A777D4A0-1E7E-15DA-9571-913E342A6554}"/>
              </a:ext>
            </a:extLst>
          </p:cNvPr>
          <p:cNvPicPr>
            <a:picLocks noChangeAspect="1"/>
          </p:cNvPicPr>
          <p:nvPr/>
        </p:nvPicPr>
        <p:blipFill>
          <a:blip r:embed="rId10">
            <a:extLst>
              <a:ext uri="{28A0092B-C50C-407E-A947-70E740481C1C}">
                <a14:useLocalDpi xmlns:a14="http://schemas.microsoft.com/office/drawing/2010/main" val="0"/>
              </a:ext>
            </a:extLst>
          </a:blip>
          <a:srcRect l="32272" t="41904" r="37965" b="6984"/>
          <a:stretch>
            <a:fillRect/>
          </a:stretch>
        </p:blipFill>
        <p:spPr bwMode="auto">
          <a:xfrm>
            <a:off x="8613775" y="1277938"/>
            <a:ext cx="3206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3" name="Immagine 4">
            <a:extLst>
              <a:ext uri="{FF2B5EF4-FFF2-40B4-BE49-F238E27FC236}">
                <a16:creationId xmlns:a16="http://schemas.microsoft.com/office/drawing/2014/main" id="{09C33959-FF0B-A5F8-CEE9-2C84F41D4A9B}"/>
              </a:ext>
            </a:extLst>
          </p:cNvPr>
          <p:cNvPicPr>
            <a:picLocks noChangeAspect="1"/>
          </p:cNvPicPr>
          <p:nvPr/>
        </p:nvPicPr>
        <p:blipFill>
          <a:blip r:embed="rId11">
            <a:extLst>
              <a:ext uri="{28A0092B-C50C-407E-A947-70E740481C1C}">
                <a14:useLocalDpi xmlns:a14="http://schemas.microsoft.com/office/drawing/2010/main" val="0"/>
              </a:ext>
            </a:extLst>
          </a:blip>
          <a:srcRect l="29871" t="28413" r="32843" b="10475"/>
          <a:stretch>
            <a:fillRect/>
          </a:stretch>
        </p:blipFill>
        <p:spPr bwMode="auto">
          <a:xfrm>
            <a:off x="7070725" y="3343275"/>
            <a:ext cx="3206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4" name="Immagine 3">
            <a:extLst>
              <a:ext uri="{FF2B5EF4-FFF2-40B4-BE49-F238E27FC236}">
                <a16:creationId xmlns:a16="http://schemas.microsoft.com/office/drawing/2014/main" id="{FC455D5B-0FC4-873A-8040-1B0AE2F8C5BB}"/>
              </a:ext>
            </a:extLst>
          </p:cNvPr>
          <p:cNvPicPr>
            <a:picLocks noChangeAspect="1"/>
          </p:cNvPicPr>
          <p:nvPr/>
        </p:nvPicPr>
        <p:blipFill>
          <a:blip r:embed="rId12">
            <a:extLst>
              <a:ext uri="{28A0092B-C50C-407E-A947-70E740481C1C}">
                <a14:useLocalDpi xmlns:a14="http://schemas.microsoft.com/office/drawing/2010/main" val="0"/>
              </a:ext>
            </a:extLst>
          </a:blip>
          <a:srcRect l="28398" t="39926" r="34293" b="9085"/>
          <a:stretch>
            <a:fillRect/>
          </a:stretch>
        </p:blipFill>
        <p:spPr bwMode="auto">
          <a:xfrm>
            <a:off x="7777163" y="3400425"/>
            <a:ext cx="3841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5" name="Immagine 6">
            <a:extLst>
              <a:ext uri="{FF2B5EF4-FFF2-40B4-BE49-F238E27FC236}">
                <a16:creationId xmlns:a16="http://schemas.microsoft.com/office/drawing/2014/main" id="{260AF5BE-F4E4-343A-A018-AE8A8E1A624E}"/>
              </a:ext>
            </a:extLst>
          </p:cNvPr>
          <p:cNvPicPr>
            <a:picLocks noChangeAspect="1"/>
          </p:cNvPicPr>
          <p:nvPr/>
        </p:nvPicPr>
        <p:blipFill>
          <a:blip r:embed="rId10">
            <a:extLst>
              <a:ext uri="{28A0092B-C50C-407E-A947-70E740481C1C}">
                <a14:useLocalDpi xmlns:a14="http://schemas.microsoft.com/office/drawing/2010/main" val="0"/>
              </a:ext>
            </a:extLst>
          </a:blip>
          <a:srcRect l="32272" t="41904" r="37965" b="6984"/>
          <a:stretch>
            <a:fillRect/>
          </a:stretch>
        </p:blipFill>
        <p:spPr bwMode="auto">
          <a:xfrm>
            <a:off x="8578850" y="3346450"/>
            <a:ext cx="3206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 name="Table">
            <a:extLst>
              <a:ext uri="{FF2B5EF4-FFF2-40B4-BE49-F238E27FC236}">
                <a16:creationId xmlns:a16="http://schemas.microsoft.com/office/drawing/2014/main" id="{BCD7EDF5-04A0-95BE-5283-0987753C77F9}"/>
              </a:ext>
            </a:extLst>
          </p:cNvPr>
          <p:cNvGraphicFramePr>
            <a:graphicFrameLocks noGrp="1"/>
          </p:cNvGraphicFramePr>
          <p:nvPr/>
        </p:nvGraphicFramePr>
        <p:xfrm>
          <a:off x="542925" y="682625"/>
          <a:ext cx="6319838" cy="4306888"/>
        </p:xfrm>
        <a:graphic>
          <a:graphicData uri="http://schemas.openxmlformats.org/drawingml/2006/table">
            <a:tbl>
              <a:tblPr/>
              <a:tblGrid>
                <a:gridCol w="973138">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4025900">
                  <a:extLst>
                    <a:ext uri="{9D8B030D-6E8A-4147-A177-3AD203B41FA5}">
                      <a16:colId xmlns:a16="http://schemas.microsoft.com/office/drawing/2014/main" val="20002"/>
                    </a:ext>
                  </a:extLst>
                </a:gridCol>
              </a:tblGrid>
              <a:tr h="1004888">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長不出的頭髮</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InnerGrowth Hair</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毛細孔因有病理性、物理性、化學性、職業性『傷害』，</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而造成阻塞或密合使毛髮無法長出。</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Due to pathological, physical, chemical, and occupational "injuries", the pores are blocked or tightly closed to prevent hair growth.</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279525">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癬菌咬髮</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Ringworm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bites
</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4"/>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當小芽孢癬菌、毛髮癬菌、皮癬菌的孢子菌入侵髮幹，</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破壞表皮</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層的扁平細胞、皮質層的長型細胞、</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髓質層的油粒蛋白細胞而使</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Arial" panose="020B0604020202020204" pitchFamily="34" charset="0"/>
                        </a:rPr>
                        <a:t> </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髮幹斷裂。</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When the spores of Bacillus microsporum, Trichophyton, and dermatophytes invade the hair shaft, they destroy the flat cells in the epidermis, the long cells in the cortex, and the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oleogranin cells in the medulla layer and break the hair shaft.</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1"/>
                  </a:ext>
                </a:extLst>
              </a:tr>
              <a:tr h="917575">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過敏性頭皮</a:t>
                      </a: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hypersensitivity scalp
</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5"/>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因皮膚代謝異常、內分泌失調、營養不均衡、精神壓力、</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全身機能性下降而表現。</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It is manifested by abnormal skin metabolism, endocrine disorders, unbalanced nutrition, mental stress,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 and decreased systemic function.</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104900">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乾性頭皮</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Dry scalp</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6"/>
                      <a:srcRect/>
                      <a:stretch>
                        <a:fillRect/>
                      </a:stretch>
                    </a:blipFill>
                  </a:tcPr>
                </a:tc>
                <a:tc>
                  <a:txBody>
                    <a:bodyPr/>
                    <a:lstStyle>
                      <a:lvl1pPr defTabSz="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當角質層的細胞構造受損時，保濕及防禦功能會降低，</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水分被排出體外，導致表皮細胞活動力變差，上表皮就變成乾</a:t>
                      </a:r>
                      <a:r>
                        <a:rPr kumimoji="0" lang="zh-TW" altLang="en-US"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燥</a:t>
                      </a:r>
                      <a:r>
                        <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的。</a:t>
                      </a:r>
                      <a:endParaRPr kumimoji="0" lang="en-US"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MY"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rPr>
                        <a:t>When the cell structure of the stratum corneum is damaged, the moisturizing and defense functions will be reduced, and water will be excreted out of the body, resulting in poorer epidermal cell activity, and the upper epidermis will become dry.</a:t>
                      </a:r>
                      <a:endParaRPr kumimoji="0" lang="zh-TW" altLang="zh-TW" sz="10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Bodoni SvtyTwo ITC TT-Book"/>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ECF3"/>
                    </a:solidFill>
                  </a:tcPr>
                </a:tc>
                <a:extLst>
                  <a:ext uri="{0D108BD9-81ED-4DB2-BD59-A6C34878D82A}">
                    <a16:rowId xmlns:a16="http://schemas.microsoft.com/office/drawing/2014/main" val="10003"/>
                  </a:ext>
                </a:extLst>
              </a:tr>
            </a:tbl>
          </a:graphicData>
        </a:graphic>
      </p:graphicFrame>
      <p:pic>
        <p:nvPicPr>
          <p:cNvPr id="32792" name="Picture 2" descr="A group of white bottles&#10;&#10;Description automatically generated with low confidence">
            <a:extLst>
              <a:ext uri="{FF2B5EF4-FFF2-40B4-BE49-F238E27FC236}">
                <a16:creationId xmlns:a16="http://schemas.microsoft.com/office/drawing/2014/main" id="{EAF25AF0-B72C-7256-363F-D2C02416B1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59613" y="682625"/>
            <a:ext cx="17367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3" descr="A picture containing text, toiletry, kitchen appliance&#10;&#10;Description automatically generated">
            <a:extLst>
              <a:ext uri="{FF2B5EF4-FFF2-40B4-BE49-F238E27FC236}">
                <a16:creationId xmlns:a16="http://schemas.microsoft.com/office/drawing/2014/main" id="{0683CD8B-0A36-FBD0-CD1A-A3F5A28EB91A}"/>
              </a:ext>
            </a:extLst>
          </p:cNvPr>
          <p:cNvPicPr>
            <a:picLocks noChangeAspect="1"/>
          </p:cNvPicPr>
          <p:nvPr/>
        </p:nvPicPr>
        <p:blipFill>
          <a:blip r:embed="rId8">
            <a:extLst>
              <a:ext uri="{28A0092B-C50C-407E-A947-70E740481C1C}">
                <a14:useLocalDpi xmlns:a14="http://schemas.microsoft.com/office/drawing/2010/main" val="0"/>
              </a:ext>
            </a:extLst>
          </a:blip>
          <a:srcRect t="18073"/>
          <a:stretch>
            <a:fillRect/>
          </a:stretch>
        </p:blipFill>
        <p:spPr bwMode="auto">
          <a:xfrm>
            <a:off x="6959600" y="1863725"/>
            <a:ext cx="2049463"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Picture 4" descr="A picture containing text, toiletry, lotion&#10;&#10;Description automatically generated">
            <a:extLst>
              <a:ext uri="{FF2B5EF4-FFF2-40B4-BE49-F238E27FC236}">
                <a16:creationId xmlns:a16="http://schemas.microsoft.com/office/drawing/2014/main" id="{56D2458E-729D-1B81-1932-46833FC55D0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48500" y="3054350"/>
            <a:ext cx="16430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Picture 5" descr="A picture containing text, toiletry, lotion&#10;&#10;Description automatically generated">
            <a:extLst>
              <a:ext uri="{FF2B5EF4-FFF2-40B4-BE49-F238E27FC236}">
                <a16:creationId xmlns:a16="http://schemas.microsoft.com/office/drawing/2014/main" id="{49AD600C-F085-4E8B-538A-B73F30A01A71}"/>
              </a:ext>
            </a:extLst>
          </p:cNvPr>
          <p:cNvPicPr>
            <a:picLocks noChangeAspect="1"/>
          </p:cNvPicPr>
          <p:nvPr/>
        </p:nvPicPr>
        <p:blipFill>
          <a:blip r:embed="rId10">
            <a:extLst>
              <a:ext uri="{28A0092B-C50C-407E-A947-70E740481C1C}">
                <a14:useLocalDpi xmlns:a14="http://schemas.microsoft.com/office/drawing/2010/main" val="0"/>
              </a:ext>
            </a:extLst>
          </a:blip>
          <a:srcRect l="3664" t="3680"/>
          <a:stretch>
            <a:fillRect/>
          </a:stretch>
        </p:blipFill>
        <p:spPr bwMode="auto">
          <a:xfrm>
            <a:off x="7077075" y="4103688"/>
            <a:ext cx="16446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6" name="Immagine 4">
            <a:extLst>
              <a:ext uri="{FF2B5EF4-FFF2-40B4-BE49-F238E27FC236}">
                <a16:creationId xmlns:a16="http://schemas.microsoft.com/office/drawing/2014/main" id="{2DF42EF2-7B01-9973-C9E9-59C3DB280397}"/>
              </a:ext>
            </a:extLst>
          </p:cNvPr>
          <p:cNvPicPr>
            <a:picLocks noChangeAspect="1"/>
          </p:cNvPicPr>
          <p:nvPr/>
        </p:nvPicPr>
        <p:blipFill>
          <a:blip r:embed="rId11">
            <a:extLst>
              <a:ext uri="{28A0092B-C50C-407E-A947-70E740481C1C}">
                <a14:useLocalDpi xmlns:a14="http://schemas.microsoft.com/office/drawing/2010/main" val="0"/>
              </a:ext>
            </a:extLst>
          </a:blip>
          <a:srcRect l="29871" t="28413" r="32843" b="10475"/>
          <a:stretch>
            <a:fillRect/>
          </a:stretch>
        </p:blipFill>
        <p:spPr bwMode="auto">
          <a:xfrm>
            <a:off x="7077075" y="879475"/>
            <a:ext cx="258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7" name="Immagine 3">
            <a:extLst>
              <a:ext uri="{FF2B5EF4-FFF2-40B4-BE49-F238E27FC236}">
                <a16:creationId xmlns:a16="http://schemas.microsoft.com/office/drawing/2014/main" id="{8D31B2B9-A1CE-ADE5-5FE9-068EC3BEE29A}"/>
              </a:ext>
            </a:extLst>
          </p:cNvPr>
          <p:cNvPicPr>
            <a:picLocks noChangeAspect="1"/>
          </p:cNvPicPr>
          <p:nvPr/>
        </p:nvPicPr>
        <p:blipFill>
          <a:blip r:embed="rId12">
            <a:extLst>
              <a:ext uri="{28A0092B-C50C-407E-A947-70E740481C1C}">
                <a14:useLocalDpi xmlns:a14="http://schemas.microsoft.com/office/drawing/2010/main" val="0"/>
              </a:ext>
            </a:extLst>
          </a:blip>
          <a:srcRect l="28398" t="39926" r="34293" b="9085"/>
          <a:stretch>
            <a:fillRect/>
          </a:stretch>
        </p:blipFill>
        <p:spPr bwMode="auto">
          <a:xfrm>
            <a:off x="7677150" y="889000"/>
            <a:ext cx="3127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Immagine 6">
            <a:extLst>
              <a:ext uri="{FF2B5EF4-FFF2-40B4-BE49-F238E27FC236}">
                <a16:creationId xmlns:a16="http://schemas.microsoft.com/office/drawing/2014/main" id="{E66CC45F-F84F-57CB-D270-D0919A74CB98}"/>
              </a:ext>
            </a:extLst>
          </p:cNvPr>
          <p:cNvPicPr>
            <a:picLocks noChangeAspect="1"/>
          </p:cNvPicPr>
          <p:nvPr/>
        </p:nvPicPr>
        <p:blipFill>
          <a:blip r:embed="rId13">
            <a:extLst>
              <a:ext uri="{28A0092B-C50C-407E-A947-70E740481C1C}">
                <a14:useLocalDpi xmlns:a14="http://schemas.microsoft.com/office/drawing/2010/main" val="0"/>
              </a:ext>
            </a:extLst>
          </a:blip>
          <a:srcRect l="32272" t="41904" r="37965" b="6984"/>
          <a:stretch>
            <a:fillRect/>
          </a:stretch>
        </p:blipFill>
        <p:spPr bwMode="auto">
          <a:xfrm>
            <a:off x="8347075" y="893763"/>
            <a:ext cx="2587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9" name="Immagine 4">
            <a:extLst>
              <a:ext uri="{FF2B5EF4-FFF2-40B4-BE49-F238E27FC236}">
                <a16:creationId xmlns:a16="http://schemas.microsoft.com/office/drawing/2014/main" id="{48BA1447-57FE-0032-FC14-D69AD53F1207}"/>
              </a:ext>
            </a:extLst>
          </p:cNvPr>
          <p:cNvPicPr>
            <a:picLocks noChangeAspect="1"/>
          </p:cNvPicPr>
          <p:nvPr/>
        </p:nvPicPr>
        <p:blipFill>
          <a:blip r:embed="rId14">
            <a:extLst>
              <a:ext uri="{28A0092B-C50C-407E-A947-70E740481C1C}">
                <a14:useLocalDpi xmlns:a14="http://schemas.microsoft.com/office/drawing/2010/main" val="0"/>
              </a:ext>
            </a:extLst>
          </a:blip>
          <a:srcRect l="29871" t="28413" r="32843" b="10475"/>
          <a:stretch>
            <a:fillRect/>
          </a:stretch>
        </p:blipFill>
        <p:spPr bwMode="auto">
          <a:xfrm>
            <a:off x="7040563" y="1989138"/>
            <a:ext cx="2587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Immagine 3">
            <a:extLst>
              <a:ext uri="{FF2B5EF4-FFF2-40B4-BE49-F238E27FC236}">
                <a16:creationId xmlns:a16="http://schemas.microsoft.com/office/drawing/2014/main" id="{B03B5AFA-9D38-8483-A40B-E1E7E6E1327F}"/>
              </a:ext>
            </a:extLst>
          </p:cNvPr>
          <p:cNvPicPr>
            <a:picLocks noChangeAspect="1"/>
          </p:cNvPicPr>
          <p:nvPr/>
        </p:nvPicPr>
        <p:blipFill>
          <a:blip r:embed="rId15">
            <a:extLst>
              <a:ext uri="{28A0092B-C50C-407E-A947-70E740481C1C}">
                <a14:useLocalDpi xmlns:a14="http://schemas.microsoft.com/office/drawing/2010/main" val="0"/>
              </a:ext>
            </a:extLst>
          </a:blip>
          <a:srcRect l="30252" t="38765" r="35039" b="9207"/>
          <a:stretch>
            <a:fillRect/>
          </a:stretch>
        </p:blipFill>
        <p:spPr bwMode="auto">
          <a:xfrm>
            <a:off x="7769225" y="1951038"/>
            <a:ext cx="3190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1" name="Immagine 5">
            <a:extLst>
              <a:ext uri="{FF2B5EF4-FFF2-40B4-BE49-F238E27FC236}">
                <a16:creationId xmlns:a16="http://schemas.microsoft.com/office/drawing/2014/main" id="{6406A5C2-23AA-71FE-0A5D-65FCE65003F3}"/>
              </a:ext>
            </a:extLst>
          </p:cNvPr>
          <p:cNvPicPr>
            <a:picLocks noChangeAspect="1"/>
          </p:cNvPicPr>
          <p:nvPr/>
        </p:nvPicPr>
        <p:blipFill>
          <a:blip r:embed="rId16">
            <a:extLst>
              <a:ext uri="{28A0092B-C50C-407E-A947-70E740481C1C}">
                <a14:useLocalDpi xmlns:a14="http://schemas.microsoft.com/office/drawing/2010/main" val="0"/>
              </a:ext>
            </a:extLst>
          </a:blip>
          <a:srcRect l="30952" t="43492" r="36665" b="8572"/>
          <a:stretch>
            <a:fillRect/>
          </a:stretch>
        </p:blipFill>
        <p:spPr bwMode="auto">
          <a:xfrm>
            <a:off x="8653463" y="2027238"/>
            <a:ext cx="2873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Immagine 3">
            <a:extLst>
              <a:ext uri="{FF2B5EF4-FFF2-40B4-BE49-F238E27FC236}">
                <a16:creationId xmlns:a16="http://schemas.microsoft.com/office/drawing/2014/main" id="{A4F389E1-4FF0-B2E1-A8C6-94AD968FCBBB}"/>
              </a:ext>
            </a:extLst>
          </p:cNvPr>
          <p:cNvPicPr>
            <a:picLocks noChangeAspect="1"/>
          </p:cNvPicPr>
          <p:nvPr/>
        </p:nvPicPr>
        <p:blipFill>
          <a:blip r:embed="rId17">
            <a:extLst>
              <a:ext uri="{28A0092B-C50C-407E-A947-70E740481C1C}">
                <a14:useLocalDpi xmlns:a14="http://schemas.microsoft.com/office/drawing/2010/main" val="0"/>
              </a:ext>
            </a:extLst>
          </a:blip>
          <a:srcRect l="32169" t="21587" r="33546" b="10316"/>
          <a:stretch>
            <a:fillRect/>
          </a:stretch>
        </p:blipFill>
        <p:spPr bwMode="auto">
          <a:xfrm>
            <a:off x="7088188" y="3238500"/>
            <a:ext cx="2063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Immagine 4">
            <a:extLst>
              <a:ext uri="{FF2B5EF4-FFF2-40B4-BE49-F238E27FC236}">
                <a16:creationId xmlns:a16="http://schemas.microsoft.com/office/drawing/2014/main" id="{13EC6AFE-A56E-ECC8-6095-5D70C3D1ED20}"/>
              </a:ext>
            </a:extLst>
          </p:cNvPr>
          <p:cNvPicPr>
            <a:picLocks noChangeAspect="1"/>
          </p:cNvPicPr>
          <p:nvPr/>
        </p:nvPicPr>
        <p:blipFill>
          <a:blip r:embed="rId18">
            <a:extLst>
              <a:ext uri="{28A0092B-C50C-407E-A947-70E740481C1C}">
                <a14:useLocalDpi xmlns:a14="http://schemas.microsoft.com/office/drawing/2010/main" val="0"/>
              </a:ext>
            </a:extLst>
          </a:blip>
          <a:srcRect l="31255" t="38901" r="34328" b="8353"/>
          <a:stretch>
            <a:fillRect/>
          </a:stretch>
        </p:blipFill>
        <p:spPr bwMode="auto">
          <a:xfrm>
            <a:off x="7675563" y="3238500"/>
            <a:ext cx="266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4" name="Immagine 6">
            <a:extLst>
              <a:ext uri="{FF2B5EF4-FFF2-40B4-BE49-F238E27FC236}">
                <a16:creationId xmlns:a16="http://schemas.microsoft.com/office/drawing/2014/main" id="{70528572-31F6-2E4C-FE1A-BA88E9E75C90}"/>
              </a:ext>
            </a:extLst>
          </p:cNvPr>
          <p:cNvPicPr>
            <a:picLocks noChangeAspect="1"/>
          </p:cNvPicPr>
          <p:nvPr/>
        </p:nvPicPr>
        <p:blipFill>
          <a:blip r:embed="rId19">
            <a:extLst>
              <a:ext uri="{28A0092B-C50C-407E-A947-70E740481C1C}">
                <a14:useLocalDpi xmlns:a14="http://schemas.microsoft.com/office/drawing/2010/main" val="0"/>
              </a:ext>
            </a:extLst>
          </a:blip>
          <a:srcRect l="32272" t="41904" r="37965" b="6984"/>
          <a:stretch>
            <a:fillRect/>
          </a:stretch>
        </p:blipFill>
        <p:spPr bwMode="auto">
          <a:xfrm>
            <a:off x="8459788" y="3292475"/>
            <a:ext cx="215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5" name="Immagine 4">
            <a:extLst>
              <a:ext uri="{FF2B5EF4-FFF2-40B4-BE49-F238E27FC236}">
                <a16:creationId xmlns:a16="http://schemas.microsoft.com/office/drawing/2014/main" id="{AEDE68B1-89DA-5F47-3143-25CFD25F5F22}"/>
              </a:ext>
            </a:extLst>
          </p:cNvPr>
          <p:cNvPicPr>
            <a:picLocks noChangeAspect="1"/>
          </p:cNvPicPr>
          <p:nvPr/>
        </p:nvPicPr>
        <p:blipFill>
          <a:blip r:embed="rId20">
            <a:extLst>
              <a:ext uri="{28A0092B-C50C-407E-A947-70E740481C1C}">
                <a14:useLocalDpi xmlns:a14="http://schemas.microsoft.com/office/drawing/2010/main" val="0"/>
              </a:ext>
            </a:extLst>
          </a:blip>
          <a:srcRect l="29871" t="28413" r="32843" b="10475"/>
          <a:stretch>
            <a:fillRect/>
          </a:stretch>
        </p:blipFill>
        <p:spPr bwMode="auto">
          <a:xfrm>
            <a:off x="7153275" y="4219575"/>
            <a:ext cx="2603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Immagine 3">
            <a:extLst>
              <a:ext uri="{FF2B5EF4-FFF2-40B4-BE49-F238E27FC236}">
                <a16:creationId xmlns:a16="http://schemas.microsoft.com/office/drawing/2014/main" id="{D2FA52C9-6B4F-E37D-7167-9647F31E70FA}"/>
              </a:ext>
            </a:extLst>
          </p:cNvPr>
          <p:cNvPicPr>
            <a:picLocks noChangeAspect="1"/>
          </p:cNvPicPr>
          <p:nvPr/>
        </p:nvPicPr>
        <p:blipFill>
          <a:blip r:embed="rId21">
            <a:extLst>
              <a:ext uri="{28A0092B-C50C-407E-A947-70E740481C1C}">
                <a14:useLocalDpi xmlns:a14="http://schemas.microsoft.com/office/drawing/2010/main" val="0"/>
              </a:ext>
            </a:extLst>
          </a:blip>
          <a:srcRect l="28398" t="39926" r="34293" b="9085"/>
          <a:stretch>
            <a:fillRect/>
          </a:stretch>
        </p:blipFill>
        <p:spPr bwMode="auto">
          <a:xfrm>
            <a:off x="7694613" y="4262438"/>
            <a:ext cx="3111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Immagine 6">
            <a:extLst>
              <a:ext uri="{FF2B5EF4-FFF2-40B4-BE49-F238E27FC236}">
                <a16:creationId xmlns:a16="http://schemas.microsoft.com/office/drawing/2014/main" id="{BD724250-DD4F-D748-E085-1DCA8D8C3FA2}"/>
              </a:ext>
            </a:extLst>
          </p:cNvPr>
          <p:cNvPicPr>
            <a:picLocks noChangeAspect="1"/>
          </p:cNvPicPr>
          <p:nvPr/>
        </p:nvPicPr>
        <p:blipFill>
          <a:blip r:embed="rId22">
            <a:extLst>
              <a:ext uri="{28A0092B-C50C-407E-A947-70E740481C1C}">
                <a14:useLocalDpi xmlns:a14="http://schemas.microsoft.com/office/drawing/2010/main" val="0"/>
              </a:ext>
            </a:extLst>
          </a:blip>
          <a:srcRect l="32272" t="41904" r="37965" b="6984"/>
          <a:stretch>
            <a:fillRect/>
          </a:stretch>
        </p:blipFill>
        <p:spPr bwMode="auto">
          <a:xfrm>
            <a:off x="8329613" y="4241800"/>
            <a:ext cx="2603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ttangolo 7">
            <a:extLst>
              <a:ext uri="{FF2B5EF4-FFF2-40B4-BE49-F238E27FC236}">
                <a16:creationId xmlns:a16="http://schemas.microsoft.com/office/drawing/2014/main" id="{9D66DE94-35A3-0514-1C68-9F55EAC0F931}"/>
              </a:ext>
            </a:extLst>
          </p:cNvPr>
          <p:cNvSpPr>
            <a:spLocks noChangeArrowheads="1"/>
          </p:cNvSpPr>
          <p:nvPr/>
        </p:nvSpPr>
        <p:spPr bwMode="auto">
          <a:xfrm>
            <a:off x="412750" y="2503488"/>
            <a:ext cx="348773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zh-TW" sz="1800"/>
              <a:t>CONSCIUOUS BEAUTY</a:t>
            </a:r>
          </a:p>
          <a:p>
            <a:endParaRPr lang="it-IT" altLang="zh-TW" sz="700"/>
          </a:p>
          <a:p>
            <a:r>
              <a:rPr lang="it-IT" altLang="zh-TW" sz="1200" b="1"/>
              <a:t>OUR INSPIRATION</a:t>
            </a:r>
          </a:p>
          <a:p>
            <a:r>
              <a:rPr lang="en-US" altLang="zh-TW" sz="900"/>
              <a:t>I think, therefore I am. And, what’s more, I think, therefore I choose.</a:t>
            </a:r>
          </a:p>
          <a:p>
            <a:endParaRPr lang="en-US" altLang="zh-TW" sz="900"/>
          </a:p>
          <a:p>
            <a:r>
              <a:rPr lang="en-US" altLang="zh-TW" sz="900"/>
              <a:t>Now, aspiring to personal wellness goes hand in hand with care for the environment which, in turn, needs looking after.</a:t>
            </a:r>
          </a:p>
          <a:p>
            <a:r>
              <a:rPr lang="en-US" altLang="zh-TW" sz="900"/>
              <a:t>The search for holistic beauty and knowing that all our gestures leave a footprint call us to walk down the sustainability path with determination.</a:t>
            </a:r>
          </a:p>
          <a:p>
            <a:endParaRPr lang="en-US" altLang="zh-TW" sz="900"/>
          </a:p>
          <a:p>
            <a:r>
              <a:rPr lang="en-US" altLang="zh-TW" sz="900"/>
              <a:t>In keeping with this consumer-inspiring ingredient, we have rethought and reformulated the Morphosis Hair Treatment line to offer you products that are increasingly more innovative and sustainable.</a:t>
            </a:r>
          </a:p>
          <a:p>
            <a:endParaRPr lang="en-US" altLang="zh-TW" sz="900"/>
          </a:p>
          <a:p>
            <a:r>
              <a:rPr lang="en-US" altLang="zh-TW" sz="900"/>
              <a:t>Perfect for answering all your Conscious Beauty needs.</a:t>
            </a:r>
          </a:p>
        </p:txBody>
      </p:sp>
      <p:sp>
        <p:nvSpPr>
          <p:cNvPr id="6147" name="TextBox 2">
            <a:extLst>
              <a:ext uri="{FF2B5EF4-FFF2-40B4-BE49-F238E27FC236}">
                <a16:creationId xmlns:a16="http://schemas.microsoft.com/office/drawing/2014/main" id="{9B67D0A3-C722-344E-3E7B-8CF85185987A}"/>
              </a:ext>
            </a:extLst>
          </p:cNvPr>
          <p:cNvSpPr txBox="1">
            <a:spLocks noChangeArrowheads="1"/>
          </p:cNvSpPr>
          <p:nvPr/>
        </p:nvSpPr>
        <p:spPr bwMode="auto">
          <a:xfrm>
            <a:off x="412750" y="711200"/>
            <a:ext cx="484981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kumimoji="1" lang="zh-TW" altLang="en-US" sz="1600" b="1">
                <a:latin typeface="微軟正黑體" panose="020B0604030504040204" pitchFamily="34" charset="-120"/>
                <a:ea typeface="微軟正黑體" panose="020B0604030504040204" pitchFamily="34" charset="-120"/>
              </a:rPr>
              <a:t>我們的靈感</a:t>
            </a:r>
            <a:endParaRPr lang="en-US" altLang="zh-TW" sz="16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現在，追求個人</a:t>
            </a:r>
            <a:r>
              <a:rPr lang="en-US" altLang="zh-TW" sz="1200" b="1">
                <a:latin typeface="微軟正黑體" panose="020B0604030504040204" pitchFamily="34" charset="-120"/>
                <a:ea typeface="微軟正黑體" panose="020B0604030504040204" pitchFamily="34" charset="-120"/>
                <a:cs typeface="Times New Roman" panose="02020603050405020304" pitchFamily="18" charset="0"/>
              </a:rPr>
              <a:t>健康</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與</a:t>
            </a:r>
            <a:r>
              <a:rPr lang="en-US" altLang="zh-TW" sz="1200" b="1">
                <a:latin typeface="微軟正黑體" panose="020B0604030504040204" pitchFamily="34" charset="-120"/>
                <a:ea typeface="微軟正黑體" panose="020B0604030504040204" pitchFamily="34" charset="-120"/>
                <a:cs typeface="Times New Roman" panose="02020603050405020304" pitchFamily="18" charset="0"/>
              </a:rPr>
              <a:t>愛護環境</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息息相關。</a:t>
            </a:r>
          </a:p>
          <a:p>
            <a:pPr eaLnBrk="1" hangingPunct="1"/>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尋求</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整體美感同時也為環境</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留下</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美麗的</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足跡，framesi </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一直</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走上可持續發展的道路。</a:t>
            </a:r>
          </a:p>
          <a:p>
            <a:pPr eaLnBrk="1" hangingPunct="1"/>
            <a:endParaRPr lang="en-US" altLang="zh-TW" sz="12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而定義了新的</a:t>
            </a:r>
            <a:r>
              <a:rPr lang="en-US" altLang="zh-TW" sz="1200"/>
              <a:t>Morphosis Hair Treatment</a:t>
            </a:r>
            <a:r>
              <a:rPr lang="zh-TW" altLang="en-US" sz="1200">
                <a:latin typeface="微軟正黑體" panose="020B0604030504040204" pitchFamily="34" charset="-120"/>
                <a:ea typeface="微軟正黑體" panose="020B0604030504040204" pitchFamily="34" charset="-120"/>
              </a:rPr>
              <a:t>永續媚力頭皮髮質</a:t>
            </a:r>
            <a:r>
              <a:rPr lang="en-US" altLang="zh-TW" sz="1200">
                <a:latin typeface="微軟正黑體" panose="020B0604030504040204" pitchFamily="34" charset="-120"/>
                <a:ea typeface="微軟正黑體" panose="020B0604030504040204" pitchFamily="34" charset="-120"/>
              </a:rPr>
              <a:t>系列，為您提供創新和可持續的產品。</a:t>
            </a:r>
          </a:p>
          <a:p>
            <a:pPr eaLnBrk="1" hangingPunct="1"/>
            <a:endParaRPr lang="en-US" altLang="zh-TW" sz="1200">
              <a:latin typeface="微軟正黑體" panose="020B0604030504040204" pitchFamily="34" charset="-120"/>
              <a:ea typeface="微軟正黑體" panose="020B0604030504040204" pitchFamily="34" charset="-120"/>
            </a:endParaRPr>
          </a:p>
          <a:p>
            <a:pPr eaLnBrk="1" hangingPunct="1"/>
            <a:r>
              <a:rPr lang="en-US" altLang="zh-TW" sz="1200">
                <a:latin typeface="微軟正黑體" panose="020B0604030504040204" pitchFamily="34" charset="-120"/>
                <a:ea typeface="微軟正黑體" panose="020B0604030504040204" pitchFamily="34" charset="-120"/>
              </a:rPr>
              <a:t>完美滿足您所有</a:t>
            </a:r>
            <a:r>
              <a:rPr lang="zh-TW" altLang="en-US" sz="1200">
                <a:latin typeface="微軟正黑體" panose="020B0604030504040204" pitchFamily="34" charset="-120"/>
                <a:ea typeface="微軟正黑體" panose="020B0604030504040204" pitchFamily="34" charset="-120"/>
              </a:rPr>
              <a:t>頭皮</a:t>
            </a:r>
            <a:r>
              <a:rPr lang="zh-TW" altLang="en-US" sz="1200">
                <a:latin typeface="華康中黑體(P)" pitchFamily="34" charset="-120"/>
                <a:ea typeface="華康中黑體(P)" pitchFamily="34" charset="-120"/>
              </a:rPr>
              <a:t>、</a:t>
            </a:r>
            <a:r>
              <a:rPr lang="zh-TW" altLang="en-US" sz="1200">
                <a:latin typeface="微軟正黑體" panose="020B0604030504040204" pitchFamily="34" charset="-120"/>
                <a:ea typeface="微軟正黑體" panose="020B0604030504040204" pitchFamily="34" charset="-120"/>
              </a:rPr>
              <a:t>髮質</a:t>
            </a:r>
            <a:r>
              <a:rPr lang="en-US" altLang="zh-TW" sz="1200">
                <a:latin typeface="微軟正黑體" panose="020B0604030504040204" pitchFamily="34" charset="-120"/>
                <a:ea typeface="微軟正黑體" panose="020B0604030504040204" pitchFamily="34" charset="-120"/>
              </a:rPr>
              <a:t>的美麗需求</a:t>
            </a:r>
            <a:r>
              <a:rPr lang="zh-TW" altLang="en-US" sz="1200">
                <a:latin typeface="微軟正黑體" panose="020B0604030504040204" pitchFamily="34" charset="-120"/>
                <a:ea typeface="微軟正黑體" panose="020B0604030504040204" pitchFamily="34" charset="-120"/>
              </a:rPr>
              <a:t>的護理</a:t>
            </a:r>
            <a:r>
              <a:rPr lang="en-US" altLang="zh-TW" sz="1200">
                <a:latin typeface="微軟正黑體" panose="020B0604030504040204" pitchFamily="34" charset="-120"/>
                <a:ea typeface="微軟正黑體" panose="020B0604030504040204" pitchFamily="34" charset="-120"/>
              </a:rPr>
              <a:t>。</a:t>
            </a:r>
          </a:p>
        </p:txBody>
      </p:sp>
      <p:pic>
        <p:nvPicPr>
          <p:cNvPr id="6148" name="Immagine 9">
            <a:extLst>
              <a:ext uri="{FF2B5EF4-FFF2-40B4-BE49-F238E27FC236}">
                <a16:creationId xmlns:a16="http://schemas.microsoft.com/office/drawing/2014/main" id="{9077F1AC-5395-8CE0-C150-4730617A80EC}"/>
              </a:ext>
            </a:extLst>
          </p:cNvPr>
          <p:cNvPicPr>
            <a:picLocks noChangeAspect="1"/>
          </p:cNvPicPr>
          <p:nvPr/>
        </p:nvPicPr>
        <p:blipFill>
          <a:blip r:embed="rId2">
            <a:extLst>
              <a:ext uri="{28A0092B-C50C-407E-A947-70E740481C1C}">
                <a14:useLocalDpi xmlns:a14="http://schemas.microsoft.com/office/drawing/2010/main" val="0"/>
              </a:ext>
            </a:extLst>
          </a:blip>
          <a:srcRect l="40981" t="2" r="12518" b="1778"/>
          <a:stretch>
            <a:fillRect/>
          </a:stretch>
        </p:blipFill>
        <p:spPr bwMode="auto">
          <a:xfrm>
            <a:off x="5303838" y="628650"/>
            <a:ext cx="383222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圖片 2">
            <a:extLst>
              <a:ext uri="{FF2B5EF4-FFF2-40B4-BE49-F238E27FC236}">
                <a16:creationId xmlns:a16="http://schemas.microsoft.com/office/drawing/2014/main" id="{11E269F8-515A-8B0A-9FCB-8CDE01D485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矩形 3">
            <a:extLst>
              <a:ext uri="{FF2B5EF4-FFF2-40B4-BE49-F238E27FC236}">
                <a16:creationId xmlns:a16="http://schemas.microsoft.com/office/drawing/2014/main" id="{E5184FEA-9B76-3B5C-310A-2FC39CDC289D}"/>
              </a:ext>
            </a:extLst>
          </p:cNvPr>
          <p:cNvSpPr>
            <a:spLocks noChangeArrowheads="1"/>
          </p:cNvSpPr>
          <p:nvPr/>
        </p:nvSpPr>
        <p:spPr bwMode="auto">
          <a:xfrm>
            <a:off x="4146550" y="2649538"/>
            <a:ext cx="71596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Balance</a:t>
            </a:r>
            <a:endParaRPr lang="zh-TW" altLang="en-US"/>
          </a:p>
        </p:txBody>
      </p:sp>
      <p:sp>
        <p:nvSpPr>
          <p:cNvPr id="34820" name="矩形 4">
            <a:extLst>
              <a:ext uri="{FF2B5EF4-FFF2-40B4-BE49-F238E27FC236}">
                <a16:creationId xmlns:a16="http://schemas.microsoft.com/office/drawing/2014/main" id="{148F1524-3FFF-2095-C51C-96DA6472FC72}"/>
              </a:ext>
            </a:extLst>
          </p:cNvPr>
          <p:cNvSpPr>
            <a:spLocks noChangeArrowheads="1"/>
          </p:cNvSpPr>
          <p:nvPr/>
        </p:nvSpPr>
        <p:spPr bwMode="auto">
          <a:xfrm>
            <a:off x="2087563" y="2649538"/>
            <a:ext cx="11588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Detox Essence</a:t>
            </a:r>
            <a:endParaRPr lang="zh-TW" altLang="en-US"/>
          </a:p>
        </p:txBody>
      </p:sp>
      <p:sp>
        <p:nvSpPr>
          <p:cNvPr id="34821" name="矩形 5">
            <a:extLst>
              <a:ext uri="{FF2B5EF4-FFF2-40B4-BE49-F238E27FC236}">
                <a16:creationId xmlns:a16="http://schemas.microsoft.com/office/drawing/2014/main" id="{CD57195B-69E1-D0AC-0261-B1410D24584F}"/>
              </a:ext>
            </a:extLst>
          </p:cNvPr>
          <p:cNvSpPr>
            <a:spLocks noChangeArrowheads="1"/>
          </p:cNvSpPr>
          <p:nvPr/>
        </p:nvSpPr>
        <p:spPr bwMode="auto">
          <a:xfrm>
            <a:off x="6061075" y="2649538"/>
            <a:ext cx="873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1100" dirty="0">
                <a:latin typeface="微軟正黑體" panose="020B0604030504040204" pitchFamily="34" charset="-120"/>
                <a:ea typeface="微軟正黑體" panose="020B0604030504040204" pitchFamily="34" charset="-120"/>
                <a:cs typeface="Times New Roman" panose="02020603050405020304" pitchFamily="18" charset="0"/>
              </a:rPr>
              <a:t>Treatment</a:t>
            </a:r>
            <a:endParaRPr lang="zh-TW" altLang="en-US" sz="1100" dirty="0">
              <a:cs typeface="Times New Roman" panose="02020603050405020304" pitchFamily="18" charset="0"/>
            </a:endParaRPr>
          </a:p>
        </p:txBody>
      </p:sp>
      <p:sp>
        <p:nvSpPr>
          <p:cNvPr id="34822" name="矩形 6">
            <a:extLst>
              <a:ext uri="{FF2B5EF4-FFF2-40B4-BE49-F238E27FC236}">
                <a16:creationId xmlns:a16="http://schemas.microsoft.com/office/drawing/2014/main" id="{70E03808-1F60-24DC-21FD-00B4C8961BE0}"/>
              </a:ext>
            </a:extLst>
          </p:cNvPr>
          <p:cNvSpPr>
            <a:spLocks noChangeArrowheads="1"/>
          </p:cNvSpPr>
          <p:nvPr/>
        </p:nvSpPr>
        <p:spPr bwMode="auto">
          <a:xfrm>
            <a:off x="377825" y="3336925"/>
            <a:ext cx="6286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before</a:t>
            </a:r>
            <a:endParaRPr lang="zh-TW" altLang="en-US"/>
          </a:p>
        </p:txBody>
      </p:sp>
      <p:sp>
        <p:nvSpPr>
          <p:cNvPr id="34823" name="矩形 8">
            <a:extLst>
              <a:ext uri="{FF2B5EF4-FFF2-40B4-BE49-F238E27FC236}">
                <a16:creationId xmlns:a16="http://schemas.microsoft.com/office/drawing/2014/main" id="{4885A955-2CE3-D719-0F7B-1509FDCAE58A}"/>
              </a:ext>
            </a:extLst>
          </p:cNvPr>
          <p:cNvSpPr>
            <a:spLocks noChangeArrowheads="1"/>
          </p:cNvSpPr>
          <p:nvPr/>
        </p:nvSpPr>
        <p:spPr bwMode="auto">
          <a:xfrm>
            <a:off x="436563" y="4392613"/>
            <a:ext cx="511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after</a:t>
            </a:r>
            <a:endParaRPr lang="zh-TW" altLang="en-US"/>
          </a:p>
        </p:txBody>
      </p:sp>
      <p:sp>
        <p:nvSpPr>
          <p:cNvPr id="34824" name="矩形 9">
            <a:extLst>
              <a:ext uri="{FF2B5EF4-FFF2-40B4-BE49-F238E27FC236}">
                <a16:creationId xmlns:a16="http://schemas.microsoft.com/office/drawing/2014/main" id="{654EAAEE-17C6-73F2-73DA-1DEDFC4C3CDE}"/>
              </a:ext>
            </a:extLst>
          </p:cNvPr>
          <p:cNvSpPr>
            <a:spLocks noChangeArrowheads="1"/>
          </p:cNvSpPr>
          <p:nvPr/>
        </p:nvSpPr>
        <p:spPr bwMode="auto">
          <a:xfrm>
            <a:off x="1554163" y="4914900"/>
            <a:ext cx="11128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first week</a:t>
            </a:r>
            <a:endParaRPr lang="zh-TW" altLang="en-US"/>
          </a:p>
        </p:txBody>
      </p:sp>
      <p:sp>
        <p:nvSpPr>
          <p:cNvPr id="34825" name="矩形 10">
            <a:extLst>
              <a:ext uri="{FF2B5EF4-FFF2-40B4-BE49-F238E27FC236}">
                <a16:creationId xmlns:a16="http://schemas.microsoft.com/office/drawing/2014/main" id="{A6D64B00-9343-44D1-FA45-1016CA401570}"/>
              </a:ext>
            </a:extLst>
          </p:cNvPr>
          <p:cNvSpPr>
            <a:spLocks noChangeArrowheads="1"/>
          </p:cNvSpPr>
          <p:nvPr/>
        </p:nvSpPr>
        <p:spPr bwMode="auto">
          <a:xfrm>
            <a:off x="3481388" y="4914900"/>
            <a:ext cx="13303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second week</a:t>
            </a:r>
            <a:endParaRPr lang="zh-TW" altLang="en-US"/>
          </a:p>
        </p:txBody>
      </p:sp>
      <p:sp>
        <p:nvSpPr>
          <p:cNvPr id="34826" name="矩形 11">
            <a:extLst>
              <a:ext uri="{FF2B5EF4-FFF2-40B4-BE49-F238E27FC236}">
                <a16:creationId xmlns:a16="http://schemas.microsoft.com/office/drawing/2014/main" id="{FCA9C999-C014-4326-7EFD-F3B144E0C53B}"/>
              </a:ext>
            </a:extLst>
          </p:cNvPr>
          <p:cNvSpPr>
            <a:spLocks noChangeArrowheads="1"/>
          </p:cNvSpPr>
          <p:nvPr/>
        </p:nvSpPr>
        <p:spPr bwMode="auto">
          <a:xfrm>
            <a:off x="5532438" y="4914900"/>
            <a:ext cx="1200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third week</a:t>
            </a:r>
            <a:endParaRPr lang="zh-TW" altLang="en-US"/>
          </a:p>
        </p:txBody>
      </p:sp>
      <p:sp>
        <p:nvSpPr>
          <p:cNvPr id="34827" name="矩形 12">
            <a:extLst>
              <a:ext uri="{FF2B5EF4-FFF2-40B4-BE49-F238E27FC236}">
                <a16:creationId xmlns:a16="http://schemas.microsoft.com/office/drawing/2014/main" id="{F5374946-6B64-F512-A946-1C9DC65AB11B}"/>
              </a:ext>
            </a:extLst>
          </p:cNvPr>
          <p:cNvSpPr>
            <a:spLocks noChangeArrowheads="1"/>
          </p:cNvSpPr>
          <p:nvPr/>
        </p:nvSpPr>
        <p:spPr bwMode="auto">
          <a:xfrm>
            <a:off x="7372350" y="4914900"/>
            <a:ext cx="12747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fourth week</a:t>
            </a:r>
            <a:endParaRPr lang="zh-TW"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圖片 2">
            <a:extLst>
              <a:ext uri="{FF2B5EF4-FFF2-40B4-BE49-F238E27FC236}">
                <a16:creationId xmlns:a16="http://schemas.microsoft.com/office/drawing/2014/main" id="{4365523E-66DF-0ABE-FA7A-D53CC8A05F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矩形 3">
            <a:extLst>
              <a:ext uri="{FF2B5EF4-FFF2-40B4-BE49-F238E27FC236}">
                <a16:creationId xmlns:a16="http://schemas.microsoft.com/office/drawing/2014/main" id="{A7B6467F-E238-F162-8184-EC5FBA2F8050}"/>
              </a:ext>
            </a:extLst>
          </p:cNvPr>
          <p:cNvSpPr>
            <a:spLocks noChangeArrowheads="1"/>
          </p:cNvSpPr>
          <p:nvPr/>
        </p:nvSpPr>
        <p:spPr bwMode="auto">
          <a:xfrm>
            <a:off x="1928813" y="2493963"/>
            <a:ext cx="974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1100">
                <a:latin typeface="微軟正黑體" panose="020B0604030504040204" pitchFamily="34" charset="-120"/>
                <a:ea typeface="微軟正黑體" panose="020B0604030504040204" pitchFamily="34" charset="-120"/>
                <a:cs typeface="Times New Roman" panose="02020603050405020304" pitchFamily="18" charset="0"/>
              </a:rPr>
              <a:t>Exfoliate</a:t>
            </a:r>
            <a:endParaRPr lang="zh-TW" altLang="en-US" sz="1100">
              <a:cs typeface="Times New Roman" panose="02020603050405020304" pitchFamily="18" charset="0"/>
            </a:endParaRPr>
          </a:p>
        </p:txBody>
      </p:sp>
      <p:sp>
        <p:nvSpPr>
          <p:cNvPr id="35844" name="矩形 4">
            <a:extLst>
              <a:ext uri="{FF2B5EF4-FFF2-40B4-BE49-F238E27FC236}">
                <a16:creationId xmlns:a16="http://schemas.microsoft.com/office/drawing/2014/main" id="{D3101034-2DDC-2B22-27A2-0FD2473889C4}"/>
              </a:ext>
            </a:extLst>
          </p:cNvPr>
          <p:cNvSpPr>
            <a:spLocks noChangeArrowheads="1"/>
          </p:cNvSpPr>
          <p:nvPr/>
        </p:nvSpPr>
        <p:spPr bwMode="auto">
          <a:xfrm>
            <a:off x="4097338" y="2493963"/>
            <a:ext cx="2235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1100">
                <a:latin typeface="微軟正黑體" panose="020B0604030504040204" pitchFamily="34" charset="-120"/>
                <a:ea typeface="微軟正黑體" panose="020B0604030504040204" pitchFamily="34" charset="-120"/>
                <a:cs typeface="Times New Roman" panose="02020603050405020304" pitchFamily="18" charset="0"/>
              </a:rPr>
              <a:t>Purifying</a:t>
            </a:r>
            <a:endParaRPr lang="zh-TW" altLang="en-US" sz="1100">
              <a:cs typeface="Times New Roman" panose="02020603050405020304" pitchFamily="18" charset="0"/>
            </a:endParaRPr>
          </a:p>
        </p:txBody>
      </p:sp>
      <p:sp>
        <p:nvSpPr>
          <p:cNvPr id="35845" name="矩形 5">
            <a:extLst>
              <a:ext uri="{FF2B5EF4-FFF2-40B4-BE49-F238E27FC236}">
                <a16:creationId xmlns:a16="http://schemas.microsoft.com/office/drawing/2014/main" id="{354E1AD1-CAE2-0953-BB3E-B607AD15EB3B}"/>
              </a:ext>
            </a:extLst>
          </p:cNvPr>
          <p:cNvSpPr>
            <a:spLocks noChangeArrowheads="1"/>
          </p:cNvSpPr>
          <p:nvPr/>
        </p:nvSpPr>
        <p:spPr bwMode="auto">
          <a:xfrm>
            <a:off x="6429375" y="2493963"/>
            <a:ext cx="873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1100">
                <a:latin typeface="微軟正黑體" panose="020B0604030504040204" pitchFamily="34" charset="-120"/>
                <a:ea typeface="微軟正黑體" panose="020B0604030504040204" pitchFamily="34" charset="-120"/>
                <a:cs typeface="Times New Roman" panose="02020603050405020304" pitchFamily="18" charset="0"/>
              </a:rPr>
              <a:t>Treatment </a:t>
            </a:r>
            <a:endParaRPr lang="zh-TW" altLang="en-US" sz="1100" dirty="0">
              <a:cs typeface="Times New Roman" panose="02020603050405020304" pitchFamily="18" charset="0"/>
            </a:endParaRPr>
          </a:p>
        </p:txBody>
      </p:sp>
      <p:sp>
        <p:nvSpPr>
          <p:cNvPr id="35846" name="矩形 6">
            <a:extLst>
              <a:ext uri="{FF2B5EF4-FFF2-40B4-BE49-F238E27FC236}">
                <a16:creationId xmlns:a16="http://schemas.microsoft.com/office/drawing/2014/main" id="{BFA250FE-D656-1A26-A0CD-424270F60F41}"/>
              </a:ext>
            </a:extLst>
          </p:cNvPr>
          <p:cNvSpPr>
            <a:spLocks noChangeArrowheads="1"/>
          </p:cNvSpPr>
          <p:nvPr/>
        </p:nvSpPr>
        <p:spPr bwMode="auto">
          <a:xfrm>
            <a:off x="531813" y="3111500"/>
            <a:ext cx="6302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before</a:t>
            </a:r>
            <a:endParaRPr lang="zh-TW" altLang="en-US"/>
          </a:p>
        </p:txBody>
      </p:sp>
      <p:sp>
        <p:nvSpPr>
          <p:cNvPr id="35847" name="矩形 7">
            <a:extLst>
              <a:ext uri="{FF2B5EF4-FFF2-40B4-BE49-F238E27FC236}">
                <a16:creationId xmlns:a16="http://schemas.microsoft.com/office/drawing/2014/main" id="{DFA7A1AC-D627-E501-450E-6165ED980922}"/>
              </a:ext>
            </a:extLst>
          </p:cNvPr>
          <p:cNvSpPr>
            <a:spLocks noChangeArrowheads="1"/>
          </p:cNvSpPr>
          <p:nvPr/>
        </p:nvSpPr>
        <p:spPr bwMode="auto">
          <a:xfrm>
            <a:off x="592138" y="4160838"/>
            <a:ext cx="5095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after</a:t>
            </a:r>
            <a:endParaRPr lang="zh-TW" altLang="en-US"/>
          </a:p>
        </p:txBody>
      </p:sp>
      <p:sp>
        <p:nvSpPr>
          <p:cNvPr id="35848" name="矩形 8">
            <a:extLst>
              <a:ext uri="{FF2B5EF4-FFF2-40B4-BE49-F238E27FC236}">
                <a16:creationId xmlns:a16="http://schemas.microsoft.com/office/drawing/2014/main" id="{0E002FD2-113C-E63A-0FA7-6EE8D67D2D84}"/>
              </a:ext>
            </a:extLst>
          </p:cNvPr>
          <p:cNvSpPr>
            <a:spLocks noChangeArrowheads="1"/>
          </p:cNvSpPr>
          <p:nvPr/>
        </p:nvSpPr>
        <p:spPr bwMode="auto">
          <a:xfrm>
            <a:off x="1636713" y="4864100"/>
            <a:ext cx="11128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first week</a:t>
            </a:r>
            <a:endParaRPr lang="zh-TW" altLang="en-US"/>
          </a:p>
        </p:txBody>
      </p:sp>
      <p:sp>
        <p:nvSpPr>
          <p:cNvPr id="35849" name="矩形 9">
            <a:extLst>
              <a:ext uri="{FF2B5EF4-FFF2-40B4-BE49-F238E27FC236}">
                <a16:creationId xmlns:a16="http://schemas.microsoft.com/office/drawing/2014/main" id="{7D43087A-F270-6EC9-DB3A-9FB326B1D856}"/>
              </a:ext>
            </a:extLst>
          </p:cNvPr>
          <p:cNvSpPr>
            <a:spLocks noChangeArrowheads="1"/>
          </p:cNvSpPr>
          <p:nvPr/>
        </p:nvSpPr>
        <p:spPr bwMode="auto">
          <a:xfrm>
            <a:off x="3559175" y="4864100"/>
            <a:ext cx="13319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second week</a:t>
            </a:r>
            <a:endParaRPr lang="zh-TW" altLang="en-US"/>
          </a:p>
        </p:txBody>
      </p:sp>
      <p:sp>
        <p:nvSpPr>
          <p:cNvPr id="35850" name="矩形 10">
            <a:extLst>
              <a:ext uri="{FF2B5EF4-FFF2-40B4-BE49-F238E27FC236}">
                <a16:creationId xmlns:a16="http://schemas.microsoft.com/office/drawing/2014/main" id="{A845C4BE-2DE9-7642-9B7E-E7E4E0AE5381}"/>
              </a:ext>
            </a:extLst>
          </p:cNvPr>
          <p:cNvSpPr>
            <a:spLocks noChangeArrowheads="1"/>
          </p:cNvSpPr>
          <p:nvPr/>
        </p:nvSpPr>
        <p:spPr bwMode="auto">
          <a:xfrm>
            <a:off x="5700713" y="4864100"/>
            <a:ext cx="1200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third week</a:t>
            </a:r>
            <a:endParaRPr lang="zh-TW" altLang="en-US"/>
          </a:p>
        </p:txBody>
      </p:sp>
      <p:sp>
        <p:nvSpPr>
          <p:cNvPr id="35851" name="矩形 11">
            <a:extLst>
              <a:ext uri="{FF2B5EF4-FFF2-40B4-BE49-F238E27FC236}">
                <a16:creationId xmlns:a16="http://schemas.microsoft.com/office/drawing/2014/main" id="{F74144BE-0D50-E812-64E0-1349C4BC066A}"/>
              </a:ext>
            </a:extLst>
          </p:cNvPr>
          <p:cNvSpPr>
            <a:spLocks noChangeArrowheads="1"/>
          </p:cNvSpPr>
          <p:nvPr/>
        </p:nvSpPr>
        <p:spPr bwMode="auto">
          <a:xfrm>
            <a:off x="7385050" y="4864100"/>
            <a:ext cx="12747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the fourth week</a:t>
            </a:r>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矩形 1">
            <a:extLst>
              <a:ext uri="{FF2B5EF4-FFF2-40B4-BE49-F238E27FC236}">
                <a16:creationId xmlns:a16="http://schemas.microsoft.com/office/drawing/2014/main" id="{E7C59219-929B-1EBB-7DD0-B7473FE984F8}"/>
              </a:ext>
            </a:extLst>
          </p:cNvPr>
          <p:cNvSpPr>
            <a:spLocks noChangeArrowheads="1"/>
          </p:cNvSpPr>
          <p:nvPr/>
        </p:nvSpPr>
        <p:spPr bwMode="auto">
          <a:xfrm>
            <a:off x="279400" y="787400"/>
            <a:ext cx="48434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800" b="1"/>
              <a:t>為何要按摩頭部呢？</a:t>
            </a:r>
            <a:endParaRPr lang="en-US" altLang="zh-TW" sz="1800" b="1"/>
          </a:p>
          <a:p>
            <a:endParaRPr lang="zh-TW" altLang="en-US" sz="1600" b="1"/>
          </a:p>
          <a:p>
            <a:pPr>
              <a:lnSpc>
                <a:spcPct val="150000"/>
              </a:lnSpc>
            </a:pPr>
            <a:r>
              <a:rPr lang="zh-TW" altLang="en-US" sz="1600"/>
              <a:t>頭部按摩具有四大功能</a:t>
            </a:r>
          </a:p>
          <a:p>
            <a:pPr>
              <a:lnSpc>
                <a:spcPct val="150000"/>
              </a:lnSpc>
            </a:pPr>
            <a:r>
              <a:rPr lang="en-US" altLang="zh-TW" sz="1600"/>
              <a:t>1.</a:t>
            </a:r>
            <a:r>
              <a:rPr lang="zh-TW" altLang="en-US" sz="1600"/>
              <a:t>促進血液循環    </a:t>
            </a:r>
            <a:r>
              <a:rPr lang="en-US" altLang="zh-TW" sz="1600"/>
              <a:t>2.</a:t>
            </a:r>
            <a:r>
              <a:rPr lang="zh-TW" altLang="en-US" sz="1600"/>
              <a:t>達到舒缓全身的效果</a:t>
            </a:r>
          </a:p>
          <a:p>
            <a:pPr>
              <a:lnSpc>
                <a:spcPct val="150000"/>
              </a:lnSpc>
            </a:pPr>
            <a:r>
              <a:rPr lang="en-US" altLang="zh-TW" sz="1600"/>
              <a:t>3.</a:t>
            </a:r>
            <a:r>
              <a:rPr lang="zh-TW" altLang="en-US" sz="1600"/>
              <a:t>預防頭髮脫落    </a:t>
            </a:r>
            <a:r>
              <a:rPr lang="en-US" altLang="zh-TW" sz="1600"/>
              <a:t>4.</a:t>
            </a:r>
            <a:r>
              <a:rPr lang="zh-TW" altLang="en-US" sz="1600"/>
              <a:t>提拉皮膚效果</a:t>
            </a:r>
            <a:endParaRPr lang="en-US" altLang="zh-TW" sz="1600"/>
          </a:p>
          <a:p>
            <a:endParaRPr lang="zh-TW" altLang="en-US" sz="1600"/>
          </a:p>
        </p:txBody>
      </p:sp>
      <p:pic>
        <p:nvPicPr>
          <p:cNvPr id="36867" name="圖片 7">
            <a:extLst>
              <a:ext uri="{FF2B5EF4-FFF2-40B4-BE49-F238E27FC236}">
                <a16:creationId xmlns:a16="http://schemas.microsoft.com/office/drawing/2014/main" id="{976D26B2-84C5-47AD-2D9D-0B9782827B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1338" y="998538"/>
            <a:ext cx="2814637"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矩形 1">
            <a:extLst>
              <a:ext uri="{FF2B5EF4-FFF2-40B4-BE49-F238E27FC236}">
                <a16:creationId xmlns:a16="http://schemas.microsoft.com/office/drawing/2014/main" id="{F3A60554-D9AA-5872-0141-158E04C2DA94}"/>
              </a:ext>
            </a:extLst>
          </p:cNvPr>
          <p:cNvSpPr>
            <a:spLocks noChangeArrowheads="1"/>
          </p:cNvSpPr>
          <p:nvPr/>
        </p:nvSpPr>
        <p:spPr bwMode="auto">
          <a:xfrm>
            <a:off x="279400" y="2663825"/>
            <a:ext cx="465613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TW" sz="1600" b="1"/>
              <a:t>Why do you want to massage the head?</a:t>
            </a:r>
            <a:endParaRPr lang="zh-TW" altLang="en-US" sz="1600" b="1"/>
          </a:p>
          <a:p>
            <a:pPr>
              <a:lnSpc>
                <a:spcPct val="150000"/>
              </a:lnSpc>
            </a:pPr>
            <a:r>
              <a:rPr lang="en-US" altLang="zh-TW" sz="1600"/>
              <a:t>Head massage has four effects</a:t>
            </a:r>
            <a:endParaRPr lang="zh-TW" altLang="en-US" sz="1600"/>
          </a:p>
          <a:p>
            <a:pPr>
              <a:lnSpc>
                <a:spcPct val="150000"/>
              </a:lnSpc>
            </a:pPr>
            <a:r>
              <a:rPr lang="en-US" altLang="zh-TW" sz="1600"/>
              <a:t>1.</a:t>
            </a:r>
            <a:r>
              <a:rPr lang="zh-TW" altLang="en-US" sz="1600"/>
              <a:t> </a:t>
            </a:r>
            <a:r>
              <a:rPr lang="en-US" altLang="zh-TW" sz="1600"/>
              <a:t>Promote blood circulation</a:t>
            </a:r>
            <a:endParaRPr lang="zh-TW" altLang="en-US" sz="1600"/>
          </a:p>
          <a:p>
            <a:pPr>
              <a:lnSpc>
                <a:spcPct val="150000"/>
              </a:lnSpc>
            </a:pPr>
            <a:r>
              <a:rPr lang="en-US" altLang="zh-TW" sz="1600"/>
              <a:t>2.</a:t>
            </a:r>
            <a:r>
              <a:rPr lang="zh-TW" altLang="en-US" sz="1600"/>
              <a:t> </a:t>
            </a:r>
            <a:r>
              <a:rPr lang="en-US" altLang="zh-TW" sz="1600"/>
              <a:t>To achieve the effect of soothing the whole body</a:t>
            </a:r>
            <a:endParaRPr lang="zh-TW" altLang="en-US" sz="1600"/>
          </a:p>
          <a:p>
            <a:pPr>
              <a:lnSpc>
                <a:spcPct val="150000"/>
              </a:lnSpc>
            </a:pPr>
            <a:r>
              <a:rPr lang="en-US" altLang="zh-TW" sz="1600"/>
              <a:t>3.</a:t>
            </a:r>
            <a:r>
              <a:rPr lang="zh-TW" altLang="en-US" sz="1600"/>
              <a:t> </a:t>
            </a:r>
            <a:r>
              <a:rPr lang="en-US" altLang="zh-TW" sz="1600"/>
              <a:t>Prevent hair loss</a:t>
            </a:r>
            <a:endParaRPr lang="zh-TW" altLang="en-US" sz="1600"/>
          </a:p>
          <a:p>
            <a:pPr>
              <a:lnSpc>
                <a:spcPct val="150000"/>
              </a:lnSpc>
            </a:pPr>
            <a:r>
              <a:rPr lang="en-US" altLang="zh-TW" sz="1600"/>
              <a:t>4.</a:t>
            </a:r>
            <a:r>
              <a:rPr lang="zh-TW" altLang="en-US" sz="1600"/>
              <a:t> </a:t>
            </a:r>
            <a:r>
              <a:rPr lang="en-US" altLang="zh-TW" sz="1600"/>
              <a:t>Lifting effect on the skin</a:t>
            </a:r>
            <a:endParaRPr lang="zh-TW" altLang="en-US" sz="1600"/>
          </a:p>
          <a:p>
            <a:endParaRPr lang="zh-TW" altLang="en-US" sz="1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矩形 1">
            <a:extLst>
              <a:ext uri="{FF2B5EF4-FFF2-40B4-BE49-F238E27FC236}">
                <a16:creationId xmlns:a16="http://schemas.microsoft.com/office/drawing/2014/main" id="{082F8350-0F71-97B0-CA3D-2E475138364E}"/>
              </a:ext>
            </a:extLst>
          </p:cNvPr>
          <p:cNvSpPr>
            <a:spLocks noChangeArrowheads="1"/>
          </p:cNvSpPr>
          <p:nvPr/>
        </p:nvSpPr>
        <p:spPr bwMode="auto">
          <a:xfrm>
            <a:off x="384175" y="787400"/>
            <a:ext cx="39497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TW" altLang="en-US" sz="1600"/>
              <a:t> </a:t>
            </a:r>
            <a:r>
              <a:rPr lang="zh-TW" altLang="en-US" sz="1400" b="1"/>
              <a:t>頭部按摩的秘訣與重點</a:t>
            </a:r>
            <a:endParaRPr lang="en-US" altLang="zh-TW" sz="1400" b="1"/>
          </a:p>
          <a:p>
            <a:pPr>
              <a:lnSpc>
                <a:spcPct val="150000"/>
              </a:lnSpc>
            </a:pPr>
            <a:r>
              <a:rPr lang="en-US" altLang="zh-TW" sz="1400"/>
              <a:t>1.</a:t>
            </a:r>
            <a:r>
              <a:rPr lang="zh-TW" altLang="en-US" sz="1400"/>
              <a:t>無名指 力道較弱的指頭指腹來輕輕按壓</a:t>
            </a:r>
          </a:p>
          <a:p>
            <a:pPr>
              <a:lnSpc>
                <a:spcPct val="150000"/>
              </a:lnSpc>
            </a:pPr>
            <a:r>
              <a:rPr lang="en-US" altLang="zh-TW" sz="1400"/>
              <a:t>2.</a:t>
            </a:r>
            <a:r>
              <a:rPr lang="zh-TW" altLang="en-US" sz="1400"/>
              <a:t>中指或無名指 刺激穴位</a:t>
            </a:r>
          </a:p>
          <a:p>
            <a:pPr>
              <a:lnSpc>
                <a:spcPct val="150000"/>
              </a:lnSpc>
            </a:pPr>
            <a:r>
              <a:rPr lang="en-US" altLang="zh-TW" sz="1400"/>
              <a:t>3.</a:t>
            </a:r>
            <a:r>
              <a:rPr lang="zh-TW" altLang="en-US" sz="1400"/>
              <a:t>握拳 利用手指關節按摩</a:t>
            </a:r>
          </a:p>
          <a:p>
            <a:pPr>
              <a:lnSpc>
                <a:spcPct val="150000"/>
              </a:lnSpc>
            </a:pPr>
            <a:r>
              <a:rPr lang="en-US" altLang="zh-TW" sz="1400"/>
              <a:t>4.</a:t>
            </a:r>
            <a:r>
              <a:rPr lang="zh-TW" altLang="en-US" sz="1400"/>
              <a:t>指尖皮膚 變色時，代表過度用力</a:t>
            </a:r>
          </a:p>
        </p:txBody>
      </p:sp>
      <p:sp>
        <p:nvSpPr>
          <p:cNvPr id="37891" name="矩形 2">
            <a:extLst>
              <a:ext uri="{FF2B5EF4-FFF2-40B4-BE49-F238E27FC236}">
                <a16:creationId xmlns:a16="http://schemas.microsoft.com/office/drawing/2014/main" id="{CF31F3B6-4AB7-FAA0-EA95-84F1EA795E61}"/>
              </a:ext>
            </a:extLst>
          </p:cNvPr>
          <p:cNvSpPr>
            <a:spLocks noChangeArrowheads="1"/>
          </p:cNvSpPr>
          <p:nvPr/>
        </p:nvSpPr>
        <p:spPr bwMode="auto">
          <a:xfrm>
            <a:off x="384175" y="2719388"/>
            <a:ext cx="466248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b="1"/>
              <a:t>Tips and key points of head massage</a:t>
            </a:r>
          </a:p>
          <a:p>
            <a:endParaRPr lang="en-US" altLang="zh-TW" b="1"/>
          </a:p>
          <a:p>
            <a:r>
              <a:rPr lang="en-US" altLang="zh-TW"/>
              <a:t>1.The strength of the ring finger is weak.</a:t>
            </a:r>
            <a:r>
              <a:rPr lang="zh-TW" altLang="en-US"/>
              <a:t> </a:t>
            </a:r>
            <a:r>
              <a:rPr lang="en-US" altLang="zh-TW"/>
              <a:t>The pulp of the finger is suitable for light pressing.</a:t>
            </a:r>
          </a:p>
          <a:p>
            <a:endParaRPr lang="en-US" altLang="zh-TW"/>
          </a:p>
          <a:p>
            <a:r>
              <a:rPr lang="en-US" altLang="zh-TW"/>
              <a:t>2.The middle finger or ring finger. The pulp of the finger is suitable for stimulating acupuncture points.</a:t>
            </a:r>
          </a:p>
          <a:p>
            <a:endParaRPr lang="en-US" altLang="zh-TW"/>
          </a:p>
          <a:p>
            <a:r>
              <a:rPr lang="en-US" altLang="zh-TW"/>
              <a:t>3.Make a fist and use your finger joints to massage.</a:t>
            </a:r>
          </a:p>
          <a:p>
            <a:endParaRPr lang="en-US" altLang="zh-TW"/>
          </a:p>
          <a:p>
            <a:r>
              <a:rPr lang="en-US" altLang="zh-TW"/>
              <a:t>4.When the fingertip skin changes color, it means excessive force.</a:t>
            </a:r>
            <a:endParaRPr lang="zh-TW" altLang="en-US"/>
          </a:p>
        </p:txBody>
      </p:sp>
      <p:pic>
        <p:nvPicPr>
          <p:cNvPr id="37892" name="圖片 2">
            <a:extLst>
              <a:ext uri="{FF2B5EF4-FFF2-40B4-BE49-F238E27FC236}">
                <a16:creationId xmlns:a16="http://schemas.microsoft.com/office/drawing/2014/main" id="{8FF4ADD4-3ECE-9456-5627-F6B8A8BC59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3988" y="823913"/>
            <a:ext cx="3446462"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矩形 2">
            <a:extLst>
              <a:ext uri="{FF2B5EF4-FFF2-40B4-BE49-F238E27FC236}">
                <a16:creationId xmlns:a16="http://schemas.microsoft.com/office/drawing/2014/main" id="{8B60DA12-11B4-35CF-7DC0-87C721BEAEBB}"/>
              </a:ext>
            </a:extLst>
          </p:cNvPr>
          <p:cNvSpPr>
            <a:spLocks noChangeArrowheads="1"/>
          </p:cNvSpPr>
          <p:nvPr/>
        </p:nvSpPr>
        <p:spPr bwMode="auto">
          <a:xfrm>
            <a:off x="552450" y="1154113"/>
            <a:ext cx="377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a:t>1.</a:t>
            </a:r>
            <a:endParaRPr lang="zh-TW" altLang="en-US" sz="2000"/>
          </a:p>
        </p:txBody>
      </p:sp>
      <p:sp>
        <p:nvSpPr>
          <p:cNvPr id="38915" name="矩形 5">
            <a:extLst>
              <a:ext uri="{FF2B5EF4-FFF2-40B4-BE49-F238E27FC236}">
                <a16:creationId xmlns:a16="http://schemas.microsoft.com/office/drawing/2014/main" id="{5BCE0E4A-8CEB-7A45-3252-E1CB88A9AF0D}"/>
              </a:ext>
            </a:extLst>
          </p:cNvPr>
          <p:cNvSpPr>
            <a:spLocks noChangeArrowheads="1"/>
          </p:cNvSpPr>
          <p:nvPr/>
        </p:nvSpPr>
        <p:spPr bwMode="auto">
          <a:xfrm>
            <a:off x="3379788" y="1981200"/>
            <a:ext cx="5254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2000"/>
              <a:t>梳髮 </a:t>
            </a:r>
            <a:r>
              <a:rPr lang="en-US" altLang="zh-TW" sz="2000"/>
              <a:t>- </a:t>
            </a:r>
            <a:r>
              <a:rPr lang="zh-TW" altLang="en-US" sz="2000"/>
              <a:t>順著</a:t>
            </a:r>
            <a:r>
              <a:rPr lang="en-US" altLang="zh-TW" sz="2000"/>
              <a:t>1</a:t>
            </a:r>
            <a:r>
              <a:rPr lang="zh-TW" altLang="en-US" sz="2000"/>
              <a:t>、</a:t>
            </a:r>
            <a:r>
              <a:rPr lang="en-US" altLang="zh-TW" sz="2000"/>
              <a:t>2</a:t>
            </a:r>
            <a:r>
              <a:rPr lang="zh-TW" altLang="en-US" sz="2000"/>
              <a:t>、</a:t>
            </a:r>
            <a:r>
              <a:rPr lang="en-US" altLang="zh-TW" sz="2000"/>
              <a:t>3</a:t>
            </a:r>
            <a:r>
              <a:rPr lang="zh-TW" altLang="en-US" sz="2000"/>
              <a:t>區梳髮，每一區梳理 </a:t>
            </a:r>
            <a:r>
              <a:rPr lang="en-US" altLang="zh-TW" sz="2000"/>
              <a:t>3</a:t>
            </a:r>
            <a:r>
              <a:rPr lang="zh-TW" altLang="en-US" sz="2000"/>
              <a:t>次</a:t>
            </a:r>
            <a:endParaRPr lang="en-US" altLang="zh-TW" sz="2000"/>
          </a:p>
          <a:p>
            <a:endParaRPr lang="en-US" altLang="zh-TW" sz="2000"/>
          </a:p>
          <a:p>
            <a:r>
              <a:rPr lang="en-US" altLang="zh-TW" sz="2000"/>
              <a:t>Comb hair - Comb hair along zones 1, 2 and 3</a:t>
            </a:r>
          </a:p>
          <a:p>
            <a:r>
              <a:rPr lang="en-US" altLang="zh-TW" sz="2000"/>
              <a:t> each zone 3 times</a:t>
            </a:r>
            <a:endParaRPr lang="zh-TW" altLang="en-US" sz="2000"/>
          </a:p>
        </p:txBody>
      </p:sp>
      <p:pic>
        <p:nvPicPr>
          <p:cNvPr id="38916" name="圖片 1">
            <a:extLst>
              <a:ext uri="{FF2B5EF4-FFF2-40B4-BE49-F238E27FC236}">
                <a16:creationId xmlns:a16="http://schemas.microsoft.com/office/drawing/2014/main" id="{0EC9D338-7959-7746-B54D-730D497012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275" y="1352550"/>
            <a:ext cx="19351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4">
            <a:extLst>
              <a:ext uri="{FF2B5EF4-FFF2-40B4-BE49-F238E27FC236}">
                <a16:creationId xmlns:a16="http://schemas.microsoft.com/office/drawing/2014/main" id="{19CECE88-C081-376C-1A4E-F6D41561E42D}"/>
              </a:ext>
            </a:extLst>
          </p:cNvPr>
          <p:cNvSpPr>
            <a:spLocks noChangeArrowheads="1"/>
          </p:cNvSpPr>
          <p:nvPr/>
        </p:nvSpPr>
        <p:spPr bwMode="auto">
          <a:xfrm>
            <a:off x="398463" y="1193800"/>
            <a:ext cx="38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2.</a:t>
            </a:r>
            <a:endParaRPr lang="zh-TW" altLang="en-US" sz="2000"/>
          </a:p>
        </p:txBody>
      </p:sp>
      <p:sp>
        <p:nvSpPr>
          <p:cNvPr id="39939" name="矩形 6">
            <a:extLst>
              <a:ext uri="{FF2B5EF4-FFF2-40B4-BE49-F238E27FC236}">
                <a16:creationId xmlns:a16="http://schemas.microsoft.com/office/drawing/2014/main" id="{2CE9F7EA-CB68-A00A-244C-DB0148D4B3EA}"/>
              </a:ext>
            </a:extLst>
          </p:cNvPr>
          <p:cNvSpPr>
            <a:spLocks noChangeArrowheads="1"/>
          </p:cNvSpPr>
          <p:nvPr/>
        </p:nvSpPr>
        <p:spPr bwMode="auto">
          <a:xfrm>
            <a:off x="3584575" y="1781175"/>
            <a:ext cx="50260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800"/>
              <a:t>將頭部分四大區，每一區域間隔</a:t>
            </a:r>
            <a:r>
              <a:rPr lang="en-US" altLang="zh-TW" sz="1800"/>
              <a:t>1cm</a:t>
            </a:r>
            <a:r>
              <a:rPr lang="zh-TW" altLang="en-US" sz="1800"/>
              <a:t>至</a:t>
            </a:r>
            <a:r>
              <a:rPr lang="en-US" altLang="zh-TW" sz="1800"/>
              <a:t>1.5cm</a:t>
            </a:r>
          </a:p>
          <a:p>
            <a:r>
              <a:rPr lang="zh-TW" altLang="en-US" sz="1800"/>
              <a:t>均勻塗抹</a:t>
            </a:r>
            <a:r>
              <a:rPr lang="en-US" altLang="zh-TW" sz="1800">
                <a:latin typeface="微軟正黑體" panose="020B0604030504040204" pitchFamily="34" charset="-120"/>
                <a:ea typeface="微軟正黑體" panose="020B0604030504040204" pitchFamily="34" charset="-120"/>
                <a:cs typeface="Times New Roman" panose="02020603050405020304" pitchFamily="18" charset="0"/>
              </a:rPr>
              <a:t>Exfoliate</a:t>
            </a:r>
            <a:r>
              <a:rPr lang="zh-TW" altLang="en-US" sz="1800"/>
              <a:t>或 </a:t>
            </a:r>
            <a:r>
              <a:rPr lang="en-US" altLang="zh-TW" sz="1800">
                <a:latin typeface="微軟正黑體" panose="020B0604030504040204" pitchFamily="34" charset="-120"/>
                <a:ea typeface="微軟正黑體" panose="020B0604030504040204" pitchFamily="34" charset="-120"/>
              </a:rPr>
              <a:t>S</a:t>
            </a:r>
            <a:r>
              <a:rPr lang="it-IT" altLang="en-US" sz="1800">
                <a:latin typeface="微軟正黑體" panose="020B0604030504040204" pitchFamily="34" charset="-120"/>
                <a:ea typeface="微軟正黑體" panose="020B0604030504040204" pitchFamily="34" charset="-120"/>
              </a:rPr>
              <a:t>cap </a:t>
            </a:r>
            <a:r>
              <a:rPr lang="en-US" altLang="zh-TW" sz="1800">
                <a:latin typeface="微軟正黑體" panose="020B0604030504040204" pitchFamily="34" charset="-120"/>
                <a:ea typeface="微軟正黑體" panose="020B0604030504040204" pitchFamily="34" charset="-120"/>
              </a:rPr>
              <a:t>D</a:t>
            </a:r>
            <a:r>
              <a:rPr lang="it-IT" altLang="en-US" sz="1800">
                <a:latin typeface="微軟正黑體" panose="020B0604030504040204" pitchFamily="34" charset="-120"/>
                <a:ea typeface="微軟正黑體" panose="020B0604030504040204" pitchFamily="34" charset="-120"/>
              </a:rPr>
              <a:t>etox </a:t>
            </a:r>
            <a:r>
              <a:rPr lang="en-US" altLang="zh-TW" sz="1800">
                <a:latin typeface="微軟正黑體" panose="020B0604030504040204" pitchFamily="34" charset="-120"/>
                <a:ea typeface="微軟正黑體" panose="020B0604030504040204" pitchFamily="34" charset="-120"/>
              </a:rPr>
              <a:t>E</a:t>
            </a:r>
            <a:r>
              <a:rPr lang="it-IT" altLang="en-US" sz="1800">
                <a:latin typeface="微軟正黑體" panose="020B0604030504040204" pitchFamily="34" charset="-120"/>
                <a:ea typeface="微軟正黑體" panose="020B0604030504040204" pitchFamily="34" charset="-120"/>
              </a:rPr>
              <a:t>ssence</a:t>
            </a:r>
            <a:r>
              <a:rPr lang="zh-TW" altLang="en-US" sz="1800">
                <a:latin typeface="微軟正黑體" panose="020B0604030504040204" pitchFamily="34" charset="-120"/>
                <a:ea typeface="微軟正黑體" panose="020B0604030504040204" pitchFamily="34" charset="-120"/>
              </a:rPr>
              <a:t> </a:t>
            </a:r>
            <a:endParaRPr lang="en-US" altLang="zh-TW" sz="1800"/>
          </a:p>
          <a:p>
            <a:r>
              <a:rPr lang="zh-TW" altLang="en-US" sz="1800"/>
              <a:t>再按摩肩頸</a:t>
            </a:r>
            <a:endParaRPr lang="en-US" altLang="zh-TW" sz="1800"/>
          </a:p>
          <a:p>
            <a:endParaRPr lang="en-US" altLang="zh-TW" sz="1800"/>
          </a:p>
          <a:p>
            <a:r>
              <a:rPr lang="en-US" altLang="zh-TW" sz="1800"/>
              <a:t>Divide the head into four regions, each region is separated by 1cm to 1.5cm</a:t>
            </a:r>
            <a:r>
              <a:rPr lang="zh-TW" altLang="en-US" sz="1800"/>
              <a:t>，</a:t>
            </a:r>
            <a:r>
              <a:rPr lang="en-US" altLang="zh-TW" sz="1800"/>
              <a:t>Apply Exfoliate or Scap Detox Essence evenly</a:t>
            </a:r>
            <a:endParaRPr lang="zh-TW" altLang="en-US" sz="1800"/>
          </a:p>
        </p:txBody>
      </p:sp>
      <p:pic>
        <p:nvPicPr>
          <p:cNvPr id="39940" name="圖片 2">
            <a:extLst>
              <a:ext uri="{FF2B5EF4-FFF2-40B4-BE49-F238E27FC236}">
                <a16:creationId xmlns:a16="http://schemas.microsoft.com/office/drawing/2014/main" id="{95C81C36-51E8-BF10-AE76-31C0D0A582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638" y="1592263"/>
            <a:ext cx="1849437"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圖片 3">
            <a:extLst>
              <a:ext uri="{FF2B5EF4-FFF2-40B4-BE49-F238E27FC236}">
                <a16:creationId xmlns:a16="http://schemas.microsoft.com/office/drawing/2014/main" id="{366CEB14-CBE3-2E3F-8A94-CD5141C83A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8" y="1698625"/>
            <a:ext cx="23971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矩形 4">
            <a:extLst>
              <a:ext uri="{FF2B5EF4-FFF2-40B4-BE49-F238E27FC236}">
                <a16:creationId xmlns:a16="http://schemas.microsoft.com/office/drawing/2014/main" id="{C95ECEDA-862E-5A6A-5E4C-2C0D63B54F79}"/>
              </a:ext>
            </a:extLst>
          </p:cNvPr>
          <p:cNvSpPr>
            <a:spLocks noChangeArrowheads="1"/>
          </p:cNvSpPr>
          <p:nvPr/>
        </p:nvSpPr>
        <p:spPr bwMode="auto">
          <a:xfrm>
            <a:off x="398463" y="1193800"/>
            <a:ext cx="382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3.</a:t>
            </a:r>
            <a:endParaRPr lang="zh-TW" altLang="en-US" sz="2000"/>
          </a:p>
        </p:txBody>
      </p:sp>
      <p:sp>
        <p:nvSpPr>
          <p:cNvPr id="40964" name="矩形 5">
            <a:extLst>
              <a:ext uri="{FF2B5EF4-FFF2-40B4-BE49-F238E27FC236}">
                <a16:creationId xmlns:a16="http://schemas.microsoft.com/office/drawing/2014/main" id="{1BA80ACA-69CD-9F8F-B8A1-D141B1D0C823}"/>
              </a:ext>
            </a:extLst>
          </p:cNvPr>
          <p:cNvSpPr>
            <a:spLocks noChangeArrowheads="1"/>
          </p:cNvSpPr>
          <p:nvPr/>
        </p:nvSpPr>
        <p:spPr bwMode="auto">
          <a:xfrm>
            <a:off x="3429000" y="2406650"/>
            <a:ext cx="50498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1800"/>
              <a:t>均勻塗抹按摩油在肩頸部位</a:t>
            </a:r>
            <a:endParaRPr lang="en-US" altLang="zh-TW" sz="1800"/>
          </a:p>
          <a:p>
            <a:endParaRPr lang="en-US" altLang="zh-TW" sz="1800"/>
          </a:p>
          <a:p>
            <a:r>
              <a:rPr lang="en-US" altLang="zh-TW" sz="1800"/>
              <a:t>Apply massage oil evenly on the neck and shoulders</a:t>
            </a:r>
            <a:endParaRPr lang="zh-TW" altLang="en-US"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圖片 1">
            <a:extLst>
              <a:ext uri="{FF2B5EF4-FFF2-40B4-BE49-F238E27FC236}">
                <a16:creationId xmlns:a16="http://schemas.microsoft.com/office/drawing/2014/main" id="{C0E52796-3FFC-877B-9EF5-9588982845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1455738"/>
            <a:ext cx="19097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矩形 2">
            <a:extLst>
              <a:ext uri="{FF2B5EF4-FFF2-40B4-BE49-F238E27FC236}">
                <a16:creationId xmlns:a16="http://schemas.microsoft.com/office/drawing/2014/main" id="{C451D6F5-82AF-A9D7-5A3D-357F2801AC6F}"/>
              </a:ext>
            </a:extLst>
          </p:cNvPr>
          <p:cNvSpPr>
            <a:spLocks noChangeArrowheads="1"/>
          </p:cNvSpPr>
          <p:nvPr/>
        </p:nvSpPr>
        <p:spPr bwMode="auto">
          <a:xfrm>
            <a:off x="541338" y="1117600"/>
            <a:ext cx="38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4.</a:t>
            </a:r>
            <a:endParaRPr lang="zh-TW" altLang="en-US" sz="2000"/>
          </a:p>
        </p:txBody>
      </p:sp>
      <p:sp>
        <p:nvSpPr>
          <p:cNvPr id="41988" name="矩形 3">
            <a:extLst>
              <a:ext uri="{FF2B5EF4-FFF2-40B4-BE49-F238E27FC236}">
                <a16:creationId xmlns:a16="http://schemas.microsoft.com/office/drawing/2014/main" id="{E3E98BA1-2AD4-5536-264B-6B08BC75F43D}"/>
              </a:ext>
            </a:extLst>
          </p:cNvPr>
          <p:cNvSpPr>
            <a:spLocks noChangeArrowheads="1"/>
          </p:cNvSpPr>
          <p:nvPr/>
        </p:nvSpPr>
        <p:spPr bwMode="auto">
          <a:xfrm>
            <a:off x="3238500" y="1917700"/>
            <a:ext cx="54991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800"/>
              <a:t>使用大拇指在大椎穴兩側，劃圈三下再滑至肩頸穴</a:t>
            </a:r>
            <a:endParaRPr lang="en-US" altLang="zh-TW" sz="1800"/>
          </a:p>
          <a:p>
            <a:r>
              <a:rPr lang="zh-TW" altLang="en-US" sz="1800"/>
              <a:t>這個動作重複</a:t>
            </a:r>
            <a:r>
              <a:rPr lang="en-US" altLang="zh-TW" sz="1800"/>
              <a:t>3</a:t>
            </a:r>
            <a:r>
              <a:rPr lang="zh-TW" altLang="en-US" sz="1800"/>
              <a:t>次</a:t>
            </a:r>
            <a:endParaRPr lang="en-US" altLang="zh-TW" sz="1800"/>
          </a:p>
          <a:p>
            <a:endParaRPr lang="en-US" altLang="zh-TW" sz="1800"/>
          </a:p>
          <a:p>
            <a:r>
              <a:rPr lang="en-US" altLang="zh-TW" sz="1800"/>
              <a:t>Use your thumb on both sides of the Dazhui point, draw a circle three times and then slide to the shoulder and neck point, repeat this action 3 times</a:t>
            </a:r>
            <a:endParaRPr lang="zh-TW" altLang="en-US"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圖片 1">
            <a:extLst>
              <a:ext uri="{FF2B5EF4-FFF2-40B4-BE49-F238E27FC236}">
                <a16:creationId xmlns:a16="http://schemas.microsoft.com/office/drawing/2014/main" id="{775C828F-50C4-9B26-7597-C346C82B63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593850"/>
            <a:ext cx="20732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矩形 2">
            <a:extLst>
              <a:ext uri="{FF2B5EF4-FFF2-40B4-BE49-F238E27FC236}">
                <a16:creationId xmlns:a16="http://schemas.microsoft.com/office/drawing/2014/main" id="{E303B880-E745-1B90-0205-53AF806905C4}"/>
              </a:ext>
            </a:extLst>
          </p:cNvPr>
          <p:cNvSpPr>
            <a:spLocks noChangeArrowheads="1"/>
          </p:cNvSpPr>
          <p:nvPr/>
        </p:nvSpPr>
        <p:spPr bwMode="auto">
          <a:xfrm>
            <a:off x="398463" y="1193800"/>
            <a:ext cx="382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5.</a:t>
            </a:r>
            <a:endParaRPr lang="zh-TW" altLang="en-US" sz="2000"/>
          </a:p>
        </p:txBody>
      </p:sp>
      <p:sp>
        <p:nvSpPr>
          <p:cNvPr id="43012" name="矩形 3">
            <a:extLst>
              <a:ext uri="{FF2B5EF4-FFF2-40B4-BE49-F238E27FC236}">
                <a16:creationId xmlns:a16="http://schemas.microsoft.com/office/drawing/2014/main" id="{7735C01E-4EFA-4B7B-0014-04F8A152E327}"/>
              </a:ext>
            </a:extLst>
          </p:cNvPr>
          <p:cNvSpPr>
            <a:spLocks noChangeArrowheads="1"/>
          </p:cNvSpPr>
          <p:nvPr/>
        </p:nvSpPr>
        <p:spPr bwMode="auto">
          <a:xfrm>
            <a:off x="3443288" y="2174875"/>
            <a:ext cx="5133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800"/>
              <a:t>每一區使用拳頭關節，依序由上往下滑動 </a:t>
            </a:r>
            <a:r>
              <a:rPr lang="en-US" altLang="zh-TW" sz="1800"/>
              <a:t>3</a:t>
            </a:r>
            <a:r>
              <a:rPr lang="zh-TW" altLang="en-US" sz="1800"/>
              <a:t>次</a:t>
            </a:r>
            <a:endParaRPr lang="en-US" altLang="zh-TW" sz="1800"/>
          </a:p>
          <a:p>
            <a:endParaRPr lang="en-US" altLang="zh-TW" sz="1800"/>
          </a:p>
          <a:p>
            <a:r>
              <a:rPr lang="en-US" altLang="zh-TW" sz="1800"/>
              <a:t>Use fist joints in each area, slide from top to bottom 3 times in sequence</a:t>
            </a:r>
            <a:endParaRPr lang="zh-TW" altLang="en-US"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圖片 1">
            <a:extLst>
              <a:ext uri="{FF2B5EF4-FFF2-40B4-BE49-F238E27FC236}">
                <a16:creationId xmlns:a16="http://schemas.microsoft.com/office/drawing/2014/main" id="{1356CAE2-49F5-ACBA-C0F3-7D073E1CE7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593850"/>
            <a:ext cx="240823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矩形 2">
            <a:extLst>
              <a:ext uri="{FF2B5EF4-FFF2-40B4-BE49-F238E27FC236}">
                <a16:creationId xmlns:a16="http://schemas.microsoft.com/office/drawing/2014/main" id="{E1853767-B9D0-9E31-C066-30F607B58F7C}"/>
              </a:ext>
            </a:extLst>
          </p:cNvPr>
          <p:cNvSpPr>
            <a:spLocks noChangeArrowheads="1"/>
          </p:cNvSpPr>
          <p:nvPr/>
        </p:nvSpPr>
        <p:spPr bwMode="auto">
          <a:xfrm>
            <a:off x="398463" y="1193800"/>
            <a:ext cx="382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6.</a:t>
            </a:r>
            <a:endParaRPr lang="zh-TW" altLang="en-US" sz="2000"/>
          </a:p>
        </p:txBody>
      </p:sp>
      <p:sp>
        <p:nvSpPr>
          <p:cNvPr id="44036" name="矩形 3">
            <a:extLst>
              <a:ext uri="{FF2B5EF4-FFF2-40B4-BE49-F238E27FC236}">
                <a16:creationId xmlns:a16="http://schemas.microsoft.com/office/drawing/2014/main" id="{74232949-EACA-AC00-964B-51005159E095}"/>
              </a:ext>
            </a:extLst>
          </p:cNvPr>
          <p:cNvSpPr>
            <a:spLocks noChangeArrowheads="1"/>
          </p:cNvSpPr>
          <p:nvPr/>
        </p:nvSpPr>
        <p:spPr bwMode="auto">
          <a:xfrm>
            <a:off x="3738563" y="2316163"/>
            <a:ext cx="4462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sz="1800"/>
              <a:t>每區雙手交叉擠壓</a:t>
            </a:r>
            <a:r>
              <a:rPr lang="en-US" altLang="zh-TW" sz="1800"/>
              <a:t>3</a:t>
            </a:r>
            <a:r>
              <a:rPr lang="zh-TW" altLang="en-US" sz="1800"/>
              <a:t>次</a:t>
            </a:r>
            <a:endParaRPr lang="en-US" altLang="zh-TW" sz="1800"/>
          </a:p>
          <a:p>
            <a:endParaRPr lang="en-US" altLang="zh-TW" sz="1800"/>
          </a:p>
          <a:p>
            <a:r>
              <a:rPr lang="en-US" altLang="zh-TW" sz="1800"/>
              <a:t>Cross hands and squeeze 3 times in each area</a:t>
            </a:r>
            <a:endParaRPr lang="zh-TW" altLang="en-US"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4">
            <a:extLst>
              <a:ext uri="{FF2B5EF4-FFF2-40B4-BE49-F238E27FC236}">
                <a16:creationId xmlns:a16="http://schemas.microsoft.com/office/drawing/2014/main" id="{3990653A-CE35-5015-51DC-C9CA872EE13F}"/>
              </a:ext>
            </a:extLst>
          </p:cNvPr>
          <p:cNvPicPr>
            <a:picLocks noChangeAspect="1"/>
          </p:cNvPicPr>
          <p:nvPr/>
        </p:nvPicPr>
        <p:blipFill>
          <a:blip r:embed="rId2">
            <a:extLst>
              <a:ext uri="{28A0092B-C50C-407E-A947-70E740481C1C}">
                <a14:useLocalDpi xmlns:a14="http://schemas.microsoft.com/office/drawing/2010/main" val="0"/>
              </a:ext>
            </a:extLst>
          </a:blip>
          <a:srcRect l="6866" t="23434" r="12233"/>
          <a:stretch>
            <a:fillRect/>
          </a:stretch>
        </p:blipFill>
        <p:spPr bwMode="auto">
          <a:xfrm>
            <a:off x="212725" y="844550"/>
            <a:ext cx="28575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ttangolo 5">
            <a:extLst>
              <a:ext uri="{FF2B5EF4-FFF2-40B4-BE49-F238E27FC236}">
                <a16:creationId xmlns:a16="http://schemas.microsoft.com/office/drawing/2014/main" id="{907BA66C-D03E-EBD1-B8BB-D68AF244A79A}"/>
              </a:ext>
            </a:extLst>
          </p:cNvPr>
          <p:cNvSpPr>
            <a:spLocks noChangeArrowheads="1"/>
          </p:cNvSpPr>
          <p:nvPr/>
        </p:nvSpPr>
        <p:spPr bwMode="auto">
          <a:xfrm>
            <a:off x="3243263" y="906463"/>
            <a:ext cx="57531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r>
              <a:rPr kumimoji="1" lang="zh-TW" altLang="en-US" sz="2000" b="1">
                <a:latin typeface="微軟正黑體" panose="020B0604030504040204" pitchFamily="34" charset="-120"/>
                <a:ea typeface="微軟正黑體" panose="020B0604030504040204" pitchFamily="34" charset="-120"/>
              </a:rPr>
              <a:t>永續價值</a:t>
            </a:r>
            <a:r>
              <a:rPr lang="it-IT" altLang="zh-TW" sz="2000"/>
              <a:t>OUR VALUES</a:t>
            </a:r>
          </a:p>
          <a:p>
            <a:endParaRPr lang="it-IT" altLang="zh-TW" sz="2000"/>
          </a:p>
          <a:p>
            <a:pPr eaLnBrk="1" hangingPunct="1">
              <a:lnSpc>
                <a:spcPct val="150000"/>
              </a:lnSpc>
            </a:pPr>
            <a:r>
              <a:rPr lang="ja-JP" altLang="en-US" sz="1200">
                <a:latin typeface="微軟正黑體" panose="020B0604030504040204" pitchFamily="34" charset="-120"/>
                <a:ea typeface="微軟正黑體" panose="020B0604030504040204" pitchFamily="34" charset="-120"/>
                <a:cs typeface="Times New Roman" panose="02020603050405020304" pitchFamily="18" charset="0"/>
              </a:rPr>
              <a:t>科學與自然相遇的</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結合</a:t>
            </a:r>
            <a:endParaRPr lang="en-US" altLang="ja-JP" sz="12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ja-JP" altLang="en-US" sz="1200">
                <a:latin typeface="微軟正黑體" panose="020B0604030504040204" pitchFamily="34" charset="-120"/>
                <a:ea typeface="微軟正黑體" panose="020B0604030504040204" pitchFamily="34" charset="-120"/>
                <a:cs typeface="Times New Roman" panose="02020603050405020304" pitchFamily="18" charset="0"/>
              </a:rPr>
              <a:t> </a:t>
            </a:r>
            <a:r>
              <a:rPr lang="it-IT" altLang="zh-TW" sz="1200">
                <a:latin typeface="微軟正黑體" panose="020B0604030504040204" pitchFamily="34" charset="-120"/>
                <a:ea typeface="微軟正黑體" panose="020B0604030504040204" pitchFamily="34" charset="-120"/>
                <a:cs typeface="Times New Roman" panose="02020603050405020304" pitchFamily="18" charset="0"/>
              </a:rPr>
              <a:t>MORPHOSIS </a:t>
            </a:r>
            <a:r>
              <a:rPr lang="ja-JP" altLang="en-US" sz="1200">
                <a:latin typeface="微軟正黑體" panose="020B0604030504040204" pitchFamily="34" charset="-120"/>
                <a:ea typeface="微軟正黑體" panose="020B0604030504040204" pitchFamily="34" charset="-120"/>
                <a:cs typeface="Times New Roman" panose="02020603050405020304" pitchFamily="18" charset="0"/>
              </a:rPr>
              <a:t>給頭髮帶來最大的功能，減少對環境造成的影響。</a:t>
            </a:r>
          </a:p>
          <a:p>
            <a:pPr eaLnBrk="1" hangingPunct="1">
              <a:lnSpc>
                <a:spcPct val="150000"/>
              </a:lnSpc>
            </a:pPr>
            <a:endParaRPr lang="en-US" altLang="ja-JP" sz="120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pPr>
            <a:r>
              <a:rPr lang="en-US" altLang="zh-TW" sz="1200" b="1">
                <a:solidFill>
                  <a:srgbClr val="385723"/>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a:solidFill>
                  <a:srgbClr val="385723"/>
                </a:solidFill>
                <a:latin typeface="微軟正黑體" panose="020B0604030504040204" pitchFamily="34" charset="-120"/>
                <a:ea typeface="微軟正黑體" panose="020B0604030504040204" pitchFamily="34" charset="-120"/>
                <a:cs typeface="Times New Roman" panose="02020603050405020304" pitchFamily="18" charset="0"/>
              </a:rPr>
              <a:t> </a:t>
            </a:r>
            <a:r>
              <a:rPr lang="ja-JP" altLang="en-US" sz="1200" b="1">
                <a:solidFill>
                  <a:srgbClr val="385723"/>
                </a:solidFill>
                <a:latin typeface="微軟正黑體" panose="020B0604030504040204" pitchFamily="34" charset="-120"/>
                <a:ea typeface="微軟正黑體" panose="020B0604030504040204" pitchFamily="34" charset="-120"/>
                <a:cs typeface="Times New Roman" panose="02020603050405020304" pitchFamily="18" charset="0"/>
              </a:rPr>
              <a:t>就地取材</a:t>
            </a:r>
            <a:endParaRPr lang="en-US" altLang="ja-JP" sz="1200" b="1">
              <a:solidFill>
                <a:srgbClr val="385723"/>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50000"/>
              </a:lnSpc>
            </a:pPr>
            <a:r>
              <a:rPr lang="en-US" altLang="zh-TW" sz="1200" b="1">
                <a:solidFill>
                  <a:srgbClr val="385723"/>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a:solidFill>
                  <a:srgbClr val="385723"/>
                </a:solidFill>
                <a:latin typeface="Adobe Caslon Pro Bold" pitchFamily="18" charset="0"/>
              </a:rPr>
              <a:t> </a:t>
            </a:r>
            <a:r>
              <a:rPr lang="en-US" altLang="zh-TW" sz="1200" b="1">
                <a:solidFill>
                  <a:srgbClr val="385723"/>
                </a:solidFill>
                <a:latin typeface="新細明體" panose="02020500000000000000" pitchFamily="18" charset="-120"/>
              </a:rPr>
              <a:t>PCR</a:t>
            </a:r>
            <a:r>
              <a:rPr lang="zh-TW" altLang="en-US" sz="1200" b="1">
                <a:solidFill>
                  <a:srgbClr val="385723"/>
                </a:solidFill>
                <a:latin typeface="新細明體" panose="02020500000000000000" pitchFamily="18" charset="-120"/>
              </a:rPr>
              <a:t> 認證再生塑膠</a:t>
            </a:r>
            <a:endParaRPr lang="en-US" altLang="zh-TW" sz="1200" b="1">
              <a:solidFill>
                <a:srgbClr val="385723"/>
              </a:solidFill>
              <a:latin typeface="新細明體" panose="02020500000000000000" pitchFamily="18" charset="-120"/>
            </a:endParaRPr>
          </a:p>
          <a:p>
            <a:pPr>
              <a:lnSpc>
                <a:spcPct val="150000"/>
              </a:lnSpc>
            </a:pPr>
            <a:r>
              <a:rPr lang="zh-TW" altLang="en-US" sz="1200"/>
              <a:t>致力於發展塑膠回收產業的國際組織</a:t>
            </a:r>
            <a:r>
              <a:rPr lang="zh-TW" altLang="en-US" sz="1200">
                <a:latin typeface="華康中黑體(P)" pitchFamily="34" charset="-120"/>
                <a:ea typeface="華康中黑體(P)" pitchFamily="34" charset="-120"/>
              </a:rPr>
              <a:t>，</a:t>
            </a:r>
            <a:r>
              <a:rPr lang="zh-TW" altLang="en-US" sz="1200"/>
              <a:t>讓廢棄的塑膠包裝能夠創造最大程度的價值 </a:t>
            </a:r>
            <a:endParaRPr lang="en-US" altLang="zh-TW" sz="1200">
              <a:solidFill>
                <a:srgbClr val="000000"/>
              </a:solidFill>
              <a:latin typeface="華康中黑體(P)" pitchFamily="34" charset="-120"/>
              <a:ea typeface="華康中黑體(P)" pitchFamily="34" charset="-120"/>
            </a:endParaRPr>
          </a:p>
          <a:p>
            <a:pPr>
              <a:lnSpc>
                <a:spcPct val="150000"/>
              </a:lnSpc>
            </a:pPr>
            <a:r>
              <a:rPr lang="en-US" altLang="zh-TW" sz="1200" b="1">
                <a:solidFill>
                  <a:srgbClr val="385723"/>
                </a:solidFill>
                <a:latin typeface="微軟正黑體" panose="020B0604030504040204" pitchFamily="34" charset="-120"/>
                <a:ea typeface="微軟正黑體" panose="020B0604030504040204" pitchFamily="34" charset="-120"/>
              </a:rPr>
              <a:t>· </a:t>
            </a:r>
            <a:r>
              <a:rPr lang="en-MY" altLang="zh-TW" sz="1200" b="1">
                <a:solidFill>
                  <a:srgbClr val="385723"/>
                </a:solidFill>
                <a:latin typeface="新細明體" panose="02020500000000000000" pitchFamily="18" charset="-120"/>
              </a:rPr>
              <a:t>FSC</a:t>
            </a:r>
            <a:r>
              <a:rPr lang="zh-TW" altLang="en-US" sz="1200" b="1">
                <a:solidFill>
                  <a:srgbClr val="385723"/>
                </a:solidFill>
                <a:latin typeface="新細明體" panose="02020500000000000000" pitchFamily="18" charset="-120"/>
              </a:rPr>
              <a:t> </a:t>
            </a:r>
            <a:r>
              <a:rPr lang="ja-JP" altLang="en-US" sz="1200" b="1">
                <a:solidFill>
                  <a:srgbClr val="385723"/>
                </a:solidFill>
                <a:latin typeface="Yu Gothic" panose="020B0400000000000000" pitchFamily="34" charset="-128"/>
              </a:rPr>
              <a:t>認證紙</a:t>
            </a:r>
            <a:endParaRPr lang="en-US" altLang="ja-JP" sz="1200" b="1">
              <a:solidFill>
                <a:srgbClr val="385723"/>
              </a:solidFill>
              <a:latin typeface="Yu Gothic" panose="020B0400000000000000" pitchFamily="34" charset="-128"/>
            </a:endParaRPr>
          </a:p>
          <a:p>
            <a:pPr>
              <a:lnSpc>
                <a:spcPct val="150000"/>
              </a:lnSpc>
            </a:pPr>
            <a:r>
              <a:rPr lang="ja-JP" altLang="en-US" sz="1200">
                <a:solidFill>
                  <a:srgbClr val="000000"/>
                </a:solidFill>
                <a:latin typeface="Segoe UI Web (West European)"/>
              </a:rPr>
              <a:t>來自可持續管理</a:t>
            </a:r>
            <a:r>
              <a:rPr lang="zh-TW" altLang="en-US" sz="1200">
                <a:solidFill>
                  <a:srgbClr val="000000"/>
                </a:solidFill>
                <a:latin typeface="華康中黑體(P)" pitchFamily="34" charset="-120"/>
                <a:ea typeface="華康中黑體(P)" pitchFamily="34" charset="-120"/>
              </a:rPr>
              <a:t>，</a:t>
            </a:r>
            <a:r>
              <a:rPr lang="ja-JP" altLang="en-US" sz="1200">
                <a:solidFill>
                  <a:srgbClr val="000000"/>
                </a:solidFill>
                <a:latin typeface="Segoe UI Web (West European)"/>
              </a:rPr>
              <a:t>無森林砍伐的森林</a:t>
            </a:r>
            <a:endParaRPr lang="en-MY" altLang="ja-JP" sz="1200">
              <a:solidFill>
                <a:srgbClr val="000000"/>
              </a:solidFill>
              <a:latin typeface="Segoe UI Web (West European)"/>
            </a:endParaRPr>
          </a:p>
          <a:p>
            <a:pPr eaLnBrk="1" hangingPunct="1">
              <a:lnSpc>
                <a:spcPct val="150000"/>
              </a:lnSpc>
            </a:pPr>
            <a:endParaRPr lang="ja-JP" altLang="en-US" sz="1200" b="1">
              <a:latin typeface="微軟正黑體" panose="020B0604030504040204" pitchFamily="34" charset="-120"/>
              <a:ea typeface="微軟正黑體" panose="020B0604030504040204" pitchFamily="34" charset="-120"/>
            </a:endParaRPr>
          </a:p>
          <a:p>
            <a:pPr eaLnBrk="1" hangingPunct="1">
              <a:lnSpc>
                <a:spcPct val="150000"/>
              </a:lnSpc>
            </a:pPr>
            <a:endParaRPr lang="ja-JP" altLang="en-US" sz="1200">
              <a:latin typeface="微軟正黑體" panose="020B0604030504040204" pitchFamily="34" charset="-120"/>
              <a:ea typeface="微軟正黑體" panose="020B0604030504040204" pitchFamily="34" charset="-120"/>
            </a:endParaRPr>
          </a:p>
          <a:p>
            <a:pPr eaLnBrk="1" hangingPunct="1">
              <a:lnSpc>
                <a:spcPct val="150000"/>
              </a:lnSpc>
            </a:pPr>
            <a:r>
              <a:rPr lang="en-US" altLang="ja-JP" sz="1200">
                <a:latin typeface="微軟正黑體" panose="020B0604030504040204" pitchFamily="34" charset="-120"/>
                <a:ea typeface="微軟正黑體" panose="020B0604030504040204" pitchFamily="34" charset="-120"/>
              </a:rPr>
              <a:t>Framesi </a:t>
            </a:r>
            <a:r>
              <a:rPr lang="ja-JP" altLang="en-US" sz="1200">
                <a:latin typeface="微軟正黑體" panose="020B0604030504040204" pitchFamily="34" charset="-120"/>
                <a:ea typeface="微軟正黑體" panose="020B0604030504040204" pitchFamily="34" charset="-120"/>
              </a:rPr>
              <a:t>的</a:t>
            </a:r>
            <a:r>
              <a:rPr lang="zh-TW" altLang="en-US" sz="1200">
                <a:latin typeface="微軟正黑體" panose="020B0604030504040204" pitchFamily="34" charset="-120"/>
                <a:ea typeface="微軟正黑體" panose="020B0604030504040204" pitchFamily="34" charset="-120"/>
              </a:rPr>
              <a:t>出發點</a:t>
            </a:r>
            <a:r>
              <a:rPr lang="ja-JP" altLang="en-US" sz="1200">
                <a:latin typeface="微軟正黑體" panose="020B0604030504040204" pitchFamily="34" charset="-120"/>
                <a:ea typeface="微軟正黑體" panose="020B0604030504040204" pitchFamily="34" charset="-120"/>
              </a:rPr>
              <a:t>是與不斷變化的世界保持一致的趨勢，共同的價值觀。</a:t>
            </a:r>
          </a:p>
          <a:p>
            <a:pPr eaLnBrk="1" hangingPunct="1">
              <a:lnSpc>
                <a:spcPct val="150000"/>
              </a:lnSpc>
            </a:pPr>
            <a:r>
              <a:rPr lang="zh-TW" altLang="en-US" sz="1200">
                <a:latin typeface="微軟正黑體" panose="020B0604030504040204" pitchFamily="34" charset="-120"/>
                <a:ea typeface="微軟正黑體" panose="020B0604030504040204" pitchFamily="34" charset="-120"/>
              </a:rPr>
              <a:t>運用</a:t>
            </a:r>
            <a:r>
              <a:rPr lang="zh-TW" altLang="en-US" sz="1200" b="1">
                <a:latin typeface="微軟正黑體" panose="020B0604030504040204" pitchFamily="34" charset="-120"/>
                <a:ea typeface="微軟正黑體" panose="020B0604030504040204" pitchFamily="34" charset="-120"/>
              </a:rPr>
              <a:t>自然</a:t>
            </a:r>
            <a:r>
              <a:rPr lang="ja-JP" altLang="en-US" sz="1200">
                <a:latin typeface="微軟正黑體" panose="020B0604030504040204" pitchFamily="34" charset="-120"/>
                <a:ea typeface="微軟正黑體" panose="020B0604030504040204" pitchFamily="34" charset="-120"/>
              </a:rPr>
              <a:t>的</a:t>
            </a:r>
            <a:r>
              <a:rPr lang="zh-TW" altLang="en-US" sz="1200">
                <a:latin typeface="微軟正黑體" panose="020B0604030504040204" pitchFamily="34" charset="-120"/>
                <a:ea typeface="微軟正黑體" panose="020B0604030504040204" pitchFamily="34" charset="-120"/>
              </a:rPr>
              <a:t>產品</a:t>
            </a:r>
            <a:r>
              <a:rPr lang="ja-JP" altLang="en-US" sz="1200">
                <a:latin typeface="微軟正黑體" panose="020B0604030504040204" pitchFamily="34" charset="-120"/>
                <a:ea typeface="微軟正黑體" panose="020B0604030504040204" pitchFamily="34" charset="-120"/>
              </a:rPr>
              <a:t>， </a:t>
            </a:r>
            <a:r>
              <a:rPr lang="zh-TW" altLang="en-US" sz="1200">
                <a:latin typeface="微軟正黑體" panose="020B0604030504040204" pitchFamily="34" charset="-120"/>
                <a:ea typeface="微軟正黑體" panose="020B0604030504040204" pitchFamily="34" charset="-120"/>
              </a:rPr>
              <a:t>提供給沙龍的消費者「健康」的服務品質</a:t>
            </a:r>
            <a:r>
              <a:rPr lang="ja-JP" altLang="en-US" sz="1200">
                <a:latin typeface="微軟正黑體" panose="020B0604030504040204" pitchFamily="34" charset="-120"/>
                <a:ea typeface="微軟正黑體" panose="020B0604030504040204" pitchFamily="34" charset="-120"/>
              </a:rPr>
              <a:t>。</a:t>
            </a:r>
            <a:endParaRPr lang="en-US" altLang="zh-TW" sz="1200">
              <a:latin typeface="微軟正黑體" panose="020B0604030504040204" pitchFamily="34" charset="-120"/>
              <a:ea typeface="微軟正黑體" panose="020B0604030504040204" pitchFamily="34" charset="-120"/>
            </a:endParaRPr>
          </a:p>
        </p:txBody>
      </p:sp>
      <p:pic>
        <p:nvPicPr>
          <p:cNvPr id="7172" name="Immagine 6">
            <a:extLst>
              <a:ext uri="{FF2B5EF4-FFF2-40B4-BE49-F238E27FC236}">
                <a16:creationId xmlns:a16="http://schemas.microsoft.com/office/drawing/2014/main" id="{6E08C43A-437E-9E5A-D0AB-0D8B26D902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4986338"/>
            <a:ext cx="10429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圖片 1">
            <a:extLst>
              <a:ext uri="{FF2B5EF4-FFF2-40B4-BE49-F238E27FC236}">
                <a16:creationId xmlns:a16="http://schemas.microsoft.com/office/drawing/2014/main" id="{B4C3B8C4-A659-56B3-CC1D-9A6A3457E8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651000"/>
            <a:ext cx="2081213"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矩形 6">
            <a:extLst>
              <a:ext uri="{FF2B5EF4-FFF2-40B4-BE49-F238E27FC236}">
                <a16:creationId xmlns:a16="http://schemas.microsoft.com/office/drawing/2014/main" id="{8345CEEC-F98D-16B7-6B73-139963594896}"/>
              </a:ext>
            </a:extLst>
          </p:cNvPr>
          <p:cNvSpPr>
            <a:spLocks noChangeArrowheads="1"/>
          </p:cNvSpPr>
          <p:nvPr/>
        </p:nvSpPr>
        <p:spPr bwMode="auto">
          <a:xfrm>
            <a:off x="3106738" y="2003425"/>
            <a:ext cx="5638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800"/>
              <a:t>雙手服貼劃圈至頭頂區定點，手掌服貼，由外而內</a:t>
            </a:r>
            <a:endParaRPr lang="en-US" altLang="zh-TW" sz="1800"/>
          </a:p>
          <a:p>
            <a:r>
              <a:rPr lang="zh-TW" altLang="en-US" sz="1800"/>
              <a:t>由下往上定點劃圈 </a:t>
            </a:r>
            <a:r>
              <a:rPr lang="en-US" altLang="zh-TW" sz="1800"/>
              <a:t>15</a:t>
            </a:r>
            <a:r>
              <a:rPr lang="zh-TW" altLang="en-US" sz="1800"/>
              <a:t>下</a:t>
            </a:r>
            <a:endParaRPr lang="en-US" altLang="zh-TW" sz="1800"/>
          </a:p>
          <a:p>
            <a:endParaRPr lang="en-US" altLang="zh-TW" sz="1800"/>
          </a:p>
          <a:p>
            <a:r>
              <a:rPr lang="en-US" altLang="zh-TW" sz="1800"/>
              <a:t>Draw circles with both hands to the fixed point on the top of the head, stick the palms to the fixed point, draw circles from outside to inside, from bottom to top 15 times</a:t>
            </a:r>
            <a:endParaRPr lang="zh-TW" altLang="en-US" sz="1800"/>
          </a:p>
        </p:txBody>
      </p:sp>
      <p:sp>
        <p:nvSpPr>
          <p:cNvPr id="45060" name="矩形 7">
            <a:extLst>
              <a:ext uri="{FF2B5EF4-FFF2-40B4-BE49-F238E27FC236}">
                <a16:creationId xmlns:a16="http://schemas.microsoft.com/office/drawing/2014/main" id="{B598FDC2-28E6-F6B5-88FF-5D8A56070F15}"/>
              </a:ext>
            </a:extLst>
          </p:cNvPr>
          <p:cNvSpPr>
            <a:spLocks noChangeArrowheads="1"/>
          </p:cNvSpPr>
          <p:nvPr/>
        </p:nvSpPr>
        <p:spPr bwMode="auto">
          <a:xfrm>
            <a:off x="398463" y="1193800"/>
            <a:ext cx="382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7.</a:t>
            </a:r>
            <a:endParaRPr lang="zh-TW" altLang="en-US"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圖片 2">
            <a:extLst>
              <a:ext uri="{FF2B5EF4-FFF2-40B4-BE49-F238E27FC236}">
                <a16:creationId xmlns:a16="http://schemas.microsoft.com/office/drawing/2014/main" id="{2CCD7985-BA00-D270-C25C-921061D5A1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475" y="1676400"/>
            <a:ext cx="180340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矩形 2">
            <a:extLst>
              <a:ext uri="{FF2B5EF4-FFF2-40B4-BE49-F238E27FC236}">
                <a16:creationId xmlns:a16="http://schemas.microsoft.com/office/drawing/2014/main" id="{CA17AFFB-4CD6-4746-A0B3-D038C38BE77F}"/>
              </a:ext>
            </a:extLst>
          </p:cNvPr>
          <p:cNvSpPr>
            <a:spLocks noChangeArrowheads="1"/>
          </p:cNvSpPr>
          <p:nvPr/>
        </p:nvSpPr>
        <p:spPr bwMode="auto">
          <a:xfrm>
            <a:off x="3106738" y="2173288"/>
            <a:ext cx="5935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800"/>
              <a:t>將頭部分四大區，每一區域使用按摩梳以</a:t>
            </a:r>
            <a:r>
              <a:rPr lang="en-US" altLang="zh-TW" sz="1800"/>
              <a:t>z</a:t>
            </a:r>
            <a:r>
              <a:rPr lang="zh-TW" altLang="en-US" sz="1800"/>
              <a:t>字型按摩頭皮</a:t>
            </a:r>
            <a:endParaRPr lang="en-US" altLang="zh-TW" sz="1800"/>
          </a:p>
          <a:p>
            <a:endParaRPr lang="en-US" altLang="zh-TW" sz="1800"/>
          </a:p>
          <a:p>
            <a:r>
              <a:rPr lang="en-US" altLang="zh-TW" sz="1800"/>
              <a:t>Divide the head into four areas, and use a massage comb to massage the scalp in a z-shape for each area</a:t>
            </a:r>
            <a:endParaRPr lang="zh-TW" altLang="en-US" sz="1800"/>
          </a:p>
        </p:txBody>
      </p:sp>
      <p:sp>
        <p:nvSpPr>
          <p:cNvPr id="46084" name="矩形 6">
            <a:extLst>
              <a:ext uri="{FF2B5EF4-FFF2-40B4-BE49-F238E27FC236}">
                <a16:creationId xmlns:a16="http://schemas.microsoft.com/office/drawing/2014/main" id="{97B80E1E-FD84-4969-B08E-808A36998891}"/>
              </a:ext>
            </a:extLst>
          </p:cNvPr>
          <p:cNvSpPr>
            <a:spLocks noChangeArrowheads="1"/>
          </p:cNvSpPr>
          <p:nvPr/>
        </p:nvSpPr>
        <p:spPr bwMode="auto">
          <a:xfrm>
            <a:off x="398463" y="1193800"/>
            <a:ext cx="382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8.</a:t>
            </a:r>
            <a:endParaRPr lang="zh-TW" altLang="en-US" sz="2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圖片 2">
            <a:extLst>
              <a:ext uri="{FF2B5EF4-FFF2-40B4-BE49-F238E27FC236}">
                <a16:creationId xmlns:a16="http://schemas.microsoft.com/office/drawing/2014/main" id="{DBFE9A2F-DB70-4B51-A5B6-AA741DB4FE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563" y="1414463"/>
            <a:ext cx="20129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矩形 3">
            <a:extLst>
              <a:ext uri="{FF2B5EF4-FFF2-40B4-BE49-F238E27FC236}">
                <a16:creationId xmlns:a16="http://schemas.microsoft.com/office/drawing/2014/main" id="{DC5014B6-B11B-7981-A125-790644A58157}"/>
              </a:ext>
            </a:extLst>
          </p:cNvPr>
          <p:cNvSpPr>
            <a:spLocks noChangeArrowheads="1"/>
          </p:cNvSpPr>
          <p:nvPr/>
        </p:nvSpPr>
        <p:spPr bwMode="auto">
          <a:xfrm>
            <a:off x="2286000" y="1625600"/>
            <a:ext cx="4572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TW" altLang="en-US"/>
          </a:p>
        </p:txBody>
      </p:sp>
      <p:sp>
        <p:nvSpPr>
          <p:cNvPr id="47108" name="矩形 1">
            <a:extLst>
              <a:ext uri="{FF2B5EF4-FFF2-40B4-BE49-F238E27FC236}">
                <a16:creationId xmlns:a16="http://schemas.microsoft.com/office/drawing/2014/main" id="{78E11366-5E53-9C2D-9D82-05B498D99CD9}"/>
              </a:ext>
            </a:extLst>
          </p:cNvPr>
          <p:cNvSpPr>
            <a:spLocks noChangeArrowheads="1"/>
          </p:cNvSpPr>
          <p:nvPr/>
        </p:nvSpPr>
        <p:spPr bwMode="auto">
          <a:xfrm>
            <a:off x="2995613" y="1270000"/>
            <a:ext cx="58658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800"/>
              <a:t>將頭部分五大區，每一區域使用按摩梳，由髮際線開始間隔</a:t>
            </a:r>
            <a:r>
              <a:rPr lang="en-US" altLang="zh-TW" sz="1800"/>
              <a:t>2cm</a:t>
            </a:r>
            <a:r>
              <a:rPr lang="zh-TW" altLang="en-US" sz="1800"/>
              <a:t>左右定點劃圈按摩頭皮</a:t>
            </a:r>
            <a:endParaRPr lang="en-US" altLang="zh-TW" sz="1800"/>
          </a:p>
          <a:p>
            <a:endParaRPr lang="en-US" altLang="zh-TW" sz="1800"/>
          </a:p>
          <a:p>
            <a:r>
              <a:rPr lang="zh-TW" altLang="en-US" sz="1800"/>
              <a:t>按摩完畢即可清洗頭髮</a:t>
            </a:r>
            <a:endParaRPr lang="en-US" altLang="zh-TW" sz="1800"/>
          </a:p>
          <a:p>
            <a:endParaRPr lang="en-US" altLang="zh-TW" sz="1800"/>
          </a:p>
          <a:p>
            <a:r>
              <a:rPr lang="en-US" altLang="zh-TW" sz="1800"/>
              <a:t>Divide the head into five areas, use a massage comb for each area, start from the hairline, massage the scalp at fixed points at intervals of about 2cm</a:t>
            </a:r>
          </a:p>
          <a:p>
            <a:endParaRPr lang="en-US" altLang="zh-TW" sz="1800"/>
          </a:p>
          <a:p>
            <a:r>
              <a:rPr lang="en-US" altLang="zh-TW" sz="1800"/>
              <a:t>Shampoo hair after massage</a:t>
            </a:r>
            <a:endParaRPr lang="zh-TW" altLang="en-US" sz="1800"/>
          </a:p>
        </p:txBody>
      </p:sp>
      <p:sp>
        <p:nvSpPr>
          <p:cNvPr id="47109" name="矩形 6">
            <a:extLst>
              <a:ext uri="{FF2B5EF4-FFF2-40B4-BE49-F238E27FC236}">
                <a16:creationId xmlns:a16="http://schemas.microsoft.com/office/drawing/2014/main" id="{189AD024-43AC-1A7E-39D8-813DC26DBC60}"/>
              </a:ext>
            </a:extLst>
          </p:cNvPr>
          <p:cNvSpPr>
            <a:spLocks noChangeArrowheads="1"/>
          </p:cNvSpPr>
          <p:nvPr/>
        </p:nvSpPr>
        <p:spPr bwMode="auto">
          <a:xfrm>
            <a:off x="398463" y="1193800"/>
            <a:ext cx="382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2000" b="1"/>
              <a:t>9.</a:t>
            </a:r>
            <a:endParaRPr lang="zh-TW" altLang="en-US"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圖片 1">
            <a:extLst>
              <a:ext uri="{FF2B5EF4-FFF2-40B4-BE49-F238E27FC236}">
                <a16:creationId xmlns:a16="http://schemas.microsoft.com/office/drawing/2014/main" id="{F4ABA04D-6635-F8AA-4AE9-C3957E6749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211263"/>
            <a:ext cx="21082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矩形 4">
            <a:extLst>
              <a:ext uri="{FF2B5EF4-FFF2-40B4-BE49-F238E27FC236}">
                <a16:creationId xmlns:a16="http://schemas.microsoft.com/office/drawing/2014/main" id="{877B6227-76F9-C6DE-1FA7-DEE2257AA02C}"/>
              </a:ext>
            </a:extLst>
          </p:cNvPr>
          <p:cNvSpPr>
            <a:spLocks noChangeArrowheads="1"/>
          </p:cNvSpPr>
          <p:nvPr/>
        </p:nvSpPr>
        <p:spPr bwMode="auto">
          <a:xfrm>
            <a:off x="5748338" y="1397000"/>
            <a:ext cx="31480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a:t>頭皮精華導入梳</a:t>
            </a:r>
            <a:endParaRPr lang="en-US" altLang="zh-TW" sz="1400"/>
          </a:p>
          <a:p>
            <a:r>
              <a:rPr lang="en-US" altLang="zh-TW" sz="1400"/>
              <a:t>MORPHOSIS SCALP</a:t>
            </a:r>
            <a:r>
              <a:rPr lang="zh-TW" altLang="en-US" sz="1400"/>
              <a:t> </a:t>
            </a:r>
            <a:r>
              <a:rPr lang="en-US" altLang="zh-TW" sz="1400"/>
              <a:t>APPLICATOR COMB</a:t>
            </a:r>
            <a:endParaRPr lang="zh-TW" altLang="en-US" sz="1400"/>
          </a:p>
        </p:txBody>
      </p:sp>
      <p:pic>
        <p:nvPicPr>
          <p:cNvPr id="48132" name="圖片 5">
            <a:extLst>
              <a:ext uri="{FF2B5EF4-FFF2-40B4-BE49-F238E27FC236}">
                <a16:creationId xmlns:a16="http://schemas.microsoft.com/office/drawing/2014/main" id="{B349F6EC-B3B3-7409-74AF-FE9E9689A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735013"/>
            <a:ext cx="15557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矩形 6">
            <a:extLst>
              <a:ext uri="{FF2B5EF4-FFF2-40B4-BE49-F238E27FC236}">
                <a16:creationId xmlns:a16="http://schemas.microsoft.com/office/drawing/2014/main" id="{F65D2ABE-CABF-85C0-A2E1-4381D235735C}"/>
              </a:ext>
            </a:extLst>
          </p:cNvPr>
          <p:cNvSpPr>
            <a:spLocks noChangeArrowheads="1"/>
          </p:cNvSpPr>
          <p:nvPr/>
        </p:nvSpPr>
        <p:spPr bwMode="auto">
          <a:xfrm>
            <a:off x="4041775" y="2798763"/>
            <a:ext cx="47974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a:t>將 密植舒敏華液 或 密植平衡華液 倒置 </a:t>
            </a:r>
            <a:r>
              <a:rPr lang="zh-TW" altLang="en-US" sz="1400"/>
              <a:t>頭皮精華導入梳</a:t>
            </a:r>
            <a:endParaRPr lang="en-US" altLang="zh-TW" sz="1400"/>
          </a:p>
          <a:p>
            <a:r>
              <a:rPr lang="zh-TW" altLang="en-US" sz="1400"/>
              <a:t>順著</a:t>
            </a:r>
            <a:r>
              <a:rPr lang="en-US" altLang="zh-TW" sz="1400"/>
              <a:t>1</a:t>
            </a:r>
            <a:r>
              <a:rPr lang="zh-TW" altLang="en-US" sz="1400"/>
              <a:t>、</a:t>
            </a:r>
            <a:r>
              <a:rPr lang="en-US" altLang="zh-TW" sz="1400"/>
              <a:t>2</a:t>
            </a:r>
            <a:r>
              <a:rPr lang="zh-TW" altLang="en-US" sz="1400"/>
              <a:t>、</a:t>
            </a:r>
            <a:r>
              <a:rPr lang="en-US" altLang="zh-TW" sz="1400"/>
              <a:t>3</a:t>
            </a:r>
            <a:r>
              <a:rPr lang="zh-TW" altLang="en-US" sz="1400"/>
              <a:t>區梳髮，將精華液導入頭皮</a:t>
            </a:r>
            <a:r>
              <a:rPr lang="zh-TW" altLang="en-US" sz="1400">
                <a:latin typeface="新細明體" panose="02020500000000000000" pitchFamily="18" charset="-120"/>
              </a:rPr>
              <a:t>，</a:t>
            </a:r>
            <a:r>
              <a:rPr lang="zh-TW" altLang="en-US" sz="1400"/>
              <a:t>每一區梳理 </a:t>
            </a:r>
            <a:r>
              <a:rPr lang="en-US" altLang="zh-TW" sz="1400"/>
              <a:t>3</a:t>
            </a:r>
            <a:r>
              <a:rPr lang="zh-TW" altLang="en-US" sz="1400"/>
              <a:t>次</a:t>
            </a:r>
            <a:endParaRPr lang="en-US" altLang="zh-TW" sz="1400"/>
          </a:p>
          <a:p>
            <a:r>
              <a:rPr lang="zh-TW" altLang="en-US" sz="1400"/>
              <a:t>讓</a:t>
            </a:r>
            <a:r>
              <a:rPr lang="zh-TW" altLang="en-US"/>
              <a:t>頭皮吸收精華液</a:t>
            </a:r>
            <a:endParaRPr lang="en-US" altLang="zh-TW"/>
          </a:p>
          <a:p>
            <a:endParaRPr lang="en-US" altLang="zh-TW"/>
          </a:p>
          <a:p>
            <a:r>
              <a:rPr lang="en-US" altLang="zh-TW"/>
              <a:t>Will densifying activator or reinforcing activatorINVERTED MORPHOSIS SCALP APPLICATOR COMBComb hair along areas 1, 2, and 3, introduce the essence into the scalp, and comb each area 3 timesLet the scalp absorb the essence</a:t>
            </a:r>
            <a:endParaRPr lang="zh-TW"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E6642"/>
        </a:solidFill>
        <a:effectLst/>
      </p:bgPr>
    </p:bg>
    <p:spTree>
      <p:nvGrpSpPr>
        <p:cNvPr id="1" name=""/>
        <p:cNvGrpSpPr/>
        <p:nvPr/>
      </p:nvGrpSpPr>
      <p:grpSpPr>
        <a:xfrm>
          <a:off x="0" y="0"/>
          <a:ext cx="0" cy="0"/>
          <a:chOff x="0" y="0"/>
          <a:chExt cx="0" cy="0"/>
        </a:xfrm>
      </p:grpSpPr>
      <p:pic>
        <p:nvPicPr>
          <p:cNvPr id="49154" name="Immagine 3">
            <a:extLst>
              <a:ext uri="{FF2B5EF4-FFF2-40B4-BE49-F238E27FC236}">
                <a16:creationId xmlns:a16="http://schemas.microsoft.com/office/drawing/2014/main" id="{6C5BF23B-E57B-0E05-B9F7-CF194F1E5F26}"/>
              </a:ext>
            </a:extLst>
          </p:cNvPr>
          <p:cNvPicPr>
            <a:picLocks noChangeAspect="1"/>
          </p:cNvPicPr>
          <p:nvPr/>
        </p:nvPicPr>
        <p:blipFill>
          <a:blip r:embed="rId3">
            <a:extLst>
              <a:ext uri="{28A0092B-C50C-407E-A947-70E740481C1C}">
                <a14:useLocalDpi xmlns:a14="http://schemas.microsoft.com/office/drawing/2010/main" val="0"/>
              </a:ext>
            </a:extLst>
          </a:blip>
          <a:srcRect b="-5290"/>
          <a:stretch>
            <a:fillRect/>
          </a:stretch>
        </p:blipFill>
        <p:spPr bwMode="auto">
          <a:xfrm>
            <a:off x="660400" y="1176338"/>
            <a:ext cx="779303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Immagine 4">
            <a:extLst>
              <a:ext uri="{FF2B5EF4-FFF2-40B4-BE49-F238E27FC236}">
                <a16:creationId xmlns:a16="http://schemas.microsoft.com/office/drawing/2014/main" id="{AEF34FEF-F86B-7FDC-8AFB-7652F1F443EE}"/>
              </a:ext>
            </a:extLst>
          </p:cNvPr>
          <p:cNvPicPr>
            <a:picLocks noChangeAspect="1"/>
          </p:cNvPicPr>
          <p:nvPr/>
        </p:nvPicPr>
        <p:blipFill>
          <a:blip r:embed="rId2">
            <a:extLst>
              <a:ext uri="{28A0092B-C50C-407E-A947-70E740481C1C}">
                <a14:useLocalDpi xmlns:a14="http://schemas.microsoft.com/office/drawing/2010/main" val="0"/>
              </a:ext>
            </a:extLst>
          </a:blip>
          <a:srcRect l="6866" t="23434" r="12233"/>
          <a:stretch>
            <a:fillRect/>
          </a:stretch>
        </p:blipFill>
        <p:spPr bwMode="auto">
          <a:xfrm>
            <a:off x="212725" y="844550"/>
            <a:ext cx="28575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ttangolo 5">
            <a:extLst>
              <a:ext uri="{FF2B5EF4-FFF2-40B4-BE49-F238E27FC236}">
                <a16:creationId xmlns:a16="http://schemas.microsoft.com/office/drawing/2014/main" id="{A02FA563-4B7C-FFC8-8B2E-7BCAD9BB8C8A}"/>
              </a:ext>
            </a:extLst>
          </p:cNvPr>
          <p:cNvSpPr>
            <a:spLocks noChangeArrowheads="1"/>
          </p:cNvSpPr>
          <p:nvPr/>
        </p:nvSpPr>
        <p:spPr bwMode="auto">
          <a:xfrm>
            <a:off x="3236913" y="844550"/>
            <a:ext cx="5753100" cy="4224338"/>
          </a:xfrm>
          <a:prstGeom prst="rect">
            <a:avLst/>
          </a:prstGeom>
          <a:noFill/>
          <a:ln>
            <a:noFill/>
          </a:ln>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a:defRPr/>
            </a:pPr>
            <a:r>
              <a:rPr lang="it-IT" altLang="zh-TW" sz="1800" dirty="0"/>
              <a:t>OUR VALUES</a:t>
            </a:r>
          </a:p>
          <a:p>
            <a:pPr>
              <a:defRPr/>
            </a:pPr>
            <a:endParaRPr lang="it-IT" altLang="zh-TW" sz="900" dirty="0"/>
          </a:p>
          <a:p>
            <a:pPr>
              <a:defRPr/>
            </a:pPr>
            <a:endParaRPr lang="it-IT" altLang="zh-TW" sz="900" dirty="0"/>
          </a:p>
          <a:p>
            <a:pPr>
              <a:defRPr/>
            </a:pPr>
            <a:r>
              <a:rPr lang="en-US" altLang="zh-TW" sz="1200" dirty="0"/>
              <a:t>Still the symbol of science meeting nature, now </a:t>
            </a:r>
            <a:r>
              <a:rPr lang="en-US" altLang="zh-TW" sz="1200" b="1" dirty="0"/>
              <a:t>MORPHOSIS</a:t>
            </a:r>
            <a:r>
              <a:rPr lang="en-US" altLang="zh-TW" sz="1200" dirty="0"/>
              <a:t> gives hair </a:t>
            </a:r>
            <a:br>
              <a:rPr lang="en-US" altLang="zh-TW" sz="1200" dirty="0"/>
            </a:br>
            <a:r>
              <a:rPr lang="en-US" altLang="zh-TW" sz="1200" dirty="0"/>
              <a:t>the greatest </a:t>
            </a:r>
            <a:r>
              <a:rPr lang="en-US" altLang="zh-TW" sz="1200" b="1" dirty="0"/>
              <a:t>FUNCTIONAL</a:t>
            </a:r>
            <a:r>
              <a:rPr lang="en-US" altLang="zh-TW" sz="1200" dirty="0"/>
              <a:t> and </a:t>
            </a:r>
            <a:r>
              <a:rPr lang="en-US" altLang="zh-TW" sz="1200" b="1" dirty="0"/>
              <a:t>COSMETIC RESULTS WITH REDUCED</a:t>
            </a:r>
          </a:p>
          <a:p>
            <a:pPr>
              <a:defRPr/>
            </a:pPr>
            <a:r>
              <a:rPr lang="en-US" altLang="zh-TW" sz="1200" b="1" dirty="0"/>
              <a:t>ENVIRONMENTAL IMPACT.</a:t>
            </a:r>
          </a:p>
          <a:p>
            <a:pPr eaLnBrk="1" hangingPunct="1">
              <a:lnSpc>
                <a:spcPct val="150000"/>
              </a:lnSpc>
              <a:defRPr/>
            </a:pPr>
            <a:endParaRPr lang="en-US" altLang="ja-JP" sz="120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defRPr/>
            </a:pPr>
            <a:r>
              <a:rPr lang="en-US" altLang="ja-JP" sz="12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200" dirty="0">
                <a:solidFill>
                  <a:schemeClr val="accent6">
                    <a:lumMod val="50000"/>
                  </a:schemeClr>
                </a:solidFill>
              </a:rPr>
              <a:t>Locally-sourced ingredients</a:t>
            </a:r>
            <a:endParaRPr lang="en-US" altLang="ja-JP" sz="12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defRPr/>
            </a:pPr>
            <a:r>
              <a:rPr lang="en-US" altLang="ja-JP" sz="12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ja-JP" sz="1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PCR certified recycled plastic</a:t>
            </a:r>
          </a:p>
          <a:p>
            <a:pPr eaLnBrk="1" hangingPunct="1">
              <a:lnSpc>
                <a:spcPct val="150000"/>
              </a:lnSpc>
              <a:defRPr/>
            </a:pPr>
            <a:r>
              <a:rPr lang="en-US" altLang="ja-JP" sz="1100" dirty="0">
                <a:latin typeface="微軟正黑體" panose="020B0604030504040204" pitchFamily="34" charset="-120"/>
                <a:ea typeface="微軟正黑體" panose="020B0604030504040204" pitchFamily="34" charset="-120"/>
                <a:cs typeface="Times New Roman" panose="02020603050405020304" pitchFamily="18" charset="0"/>
              </a:rPr>
              <a:t>An international organization dedicated to the development of the plastic recycling industry, so that waste plastic packaging can create maximum value</a:t>
            </a:r>
          </a:p>
          <a:p>
            <a:pPr eaLnBrk="1" hangingPunct="1">
              <a:lnSpc>
                <a:spcPct val="150000"/>
              </a:lnSpc>
              <a:defRPr/>
            </a:pPr>
            <a:r>
              <a:rPr lang="en-US" altLang="ja-JP" sz="1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FSC certified paper</a:t>
            </a:r>
          </a:p>
          <a:p>
            <a:pPr eaLnBrk="1" hangingPunct="1">
              <a:lnSpc>
                <a:spcPct val="150000"/>
              </a:lnSpc>
              <a:defRPr/>
            </a:pPr>
            <a:r>
              <a:rPr lang="en-US" altLang="ja-JP" sz="1100" dirty="0">
                <a:latin typeface="微軟正黑體" panose="020B0604030504040204" pitchFamily="34" charset="-120"/>
                <a:ea typeface="微軟正黑體" panose="020B0604030504040204" pitchFamily="34" charset="-120"/>
                <a:cs typeface="Times New Roman" panose="02020603050405020304" pitchFamily="18" charset="0"/>
              </a:rPr>
              <a:t>From sustainably managed, deforestation-free forests</a:t>
            </a:r>
          </a:p>
          <a:p>
            <a:pPr eaLnBrk="1" hangingPunct="1">
              <a:lnSpc>
                <a:spcPct val="150000"/>
              </a:lnSpc>
              <a:defRPr/>
            </a:pPr>
            <a:endParaRPr lang="en-US" altLang="zh-TW" sz="1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defRPr/>
            </a:pPr>
            <a:r>
              <a:rPr lang="en-US" altLang="zh-TW" sz="1200" dirty="0"/>
              <a:t>Our choices for a Salon that is in tune with a changing world are not a trend,</a:t>
            </a:r>
          </a:p>
          <a:p>
            <a:pPr>
              <a:defRPr/>
            </a:pPr>
            <a:r>
              <a:rPr lang="en-US" altLang="zh-TW" sz="1200" dirty="0"/>
              <a:t>but shared values.</a:t>
            </a:r>
          </a:p>
          <a:p>
            <a:pPr>
              <a:defRPr/>
            </a:pPr>
            <a:r>
              <a:rPr lang="en-US" altLang="zh-TW" sz="1200" dirty="0"/>
              <a:t>Because we change. It’s natural.</a:t>
            </a:r>
          </a:p>
          <a:p>
            <a:pPr eaLnBrk="1" hangingPunct="1">
              <a:lnSpc>
                <a:spcPct val="150000"/>
              </a:lnSpc>
              <a:defRPr/>
            </a:pPr>
            <a:endParaRPr lang="ja-JP"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8196" name="Immagine 6">
            <a:extLst>
              <a:ext uri="{FF2B5EF4-FFF2-40B4-BE49-F238E27FC236}">
                <a16:creationId xmlns:a16="http://schemas.microsoft.com/office/drawing/2014/main" id="{C6E13AE7-4503-C2A6-46A7-40A6AC576D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4986338"/>
            <a:ext cx="10429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2">
            <a:extLst>
              <a:ext uri="{FF2B5EF4-FFF2-40B4-BE49-F238E27FC236}">
                <a16:creationId xmlns:a16="http://schemas.microsoft.com/office/drawing/2014/main" id="{D6CD4264-0ED1-00D1-2E84-F2AC7AA593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877888"/>
            <a:ext cx="3200400"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ttangolo 8">
            <a:extLst>
              <a:ext uri="{FF2B5EF4-FFF2-40B4-BE49-F238E27FC236}">
                <a16:creationId xmlns:a16="http://schemas.microsoft.com/office/drawing/2014/main" id="{A7DC745C-3AC2-3318-217B-84D1D3E5B874}"/>
              </a:ext>
            </a:extLst>
          </p:cNvPr>
          <p:cNvSpPr>
            <a:spLocks noChangeArrowheads="1"/>
          </p:cNvSpPr>
          <p:nvPr/>
        </p:nvSpPr>
        <p:spPr bwMode="auto">
          <a:xfrm>
            <a:off x="895350" y="1060450"/>
            <a:ext cx="3975100"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lnSpc>
                <a:spcPct val="150000"/>
              </a:lnSpc>
            </a:pPr>
            <a:r>
              <a:rPr lang="it-IT" altLang="zh-TW" sz="1600">
                <a:latin typeface="Bahnschrift SemiLight SemiConde" panose="020B0502040204020203" pitchFamily="34" charset="0"/>
                <a:cs typeface="Tahoma" panose="020B0604030504040204" pitchFamily="34" charset="0"/>
              </a:rPr>
              <a:t>100% </a:t>
            </a:r>
            <a:r>
              <a:rPr lang="zh-TW" altLang="en-US" sz="1600">
                <a:latin typeface="微軟正黑體" panose="020B0604030504040204" pitchFamily="34" charset="-120"/>
                <a:ea typeface="微軟正黑體" panose="020B0604030504040204" pitchFamily="34" charset="-120"/>
                <a:cs typeface="Tahoma" panose="020B0604030504040204" pitchFamily="34" charset="0"/>
              </a:rPr>
              <a:t>純植物 </a:t>
            </a:r>
            <a:r>
              <a:rPr lang="it-IT" altLang="zh-TW" sz="1600">
                <a:latin typeface="Bahnschrift SemiLight SemiConde" panose="020B0502040204020203" pitchFamily="34" charset="0"/>
                <a:cs typeface="Tahoma" panose="020B0604030504040204" pitchFamily="34" charset="0"/>
              </a:rPr>
              <a:t>VEGAN</a:t>
            </a:r>
            <a:endParaRPr lang="en-US" altLang="zh-TW" sz="1600">
              <a:latin typeface="微軟正黑體" panose="020B0604030504040204" pitchFamily="34" charset="-120"/>
              <a:ea typeface="微軟正黑體" panose="020B0604030504040204" pitchFamily="34" charset="-120"/>
              <a:cs typeface="Tahoma" panose="020B0604030504040204" pitchFamily="34" charset="0"/>
            </a:endParaRPr>
          </a:p>
          <a:p>
            <a:pPr eaLnBrk="1" hangingPunct="1">
              <a:lnSpc>
                <a:spcPct val="150000"/>
              </a:lnSpc>
            </a:pPr>
            <a:endParaRPr lang="zh-TW" altLang="it-IT" sz="1600">
              <a:latin typeface="Bahnschrift SemiLight SemiConde" panose="020B0502040204020203" pitchFamily="34" charset="0"/>
            </a:endParaRPr>
          </a:p>
          <a:p>
            <a:pPr eaLnBrk="1" hangingPunct="1">
              <a:lnSpc>
                <a:spcPct val="150000"/>
              </a:lnSpc>
            </a:pPr>
            <a:r>
              <a:rPr lang="it-IT" altLang="zh-TW" sz="1600">
                <a:latin typeface="Bahnschrift SemiLight SemiConde" panose="020B0502040204020203" pitchFamily="34" charset="0"/>
              </a:rPr>
              <a:t>0%</a:t>
            </a:r>
            <a:r>
              <a:rPr lang="zh-TW" altLang="en-US" sz="1600">
                <a:latin typeface="微軟正黑體" panose="020B0604030504040204" pitchFamily="34" charset="-120"/>
                <a:ea typeface="微軟正黑體" panose="020B0604030504040204" pitchFamily="34" charset="-120"/>
              </a:rPr>
              <a:t>麩質 </a:t>
            </a:r>
            <a:r>
              <a:rPr lang="it-IT" altLang="zh-TW" sz="1600">
                <a:latin typeface="Bahnschrift SemiLight SemiConde" panose="020B0502040204020203" pitchFamily="34" charset="0"/>
              </a:rPr>
              <a:t>GLUTEN</a:t>
            </a:r>
            <a:endParaRPr lang="en-US" altLang="zh-TW" sz="1600">
              <a:latin typeface="微軟正黑體" panose="020B0604030504040204" pitchFamily="34" charset="-120"/>
              <a:ea typeface="微軟正黑體" panose="020B0604030504040204" pitchFamily="34" charset="-120"/>
            </a:endParaRPr>
          </a:p>
          <a:p>
            <a:pPr eaLnBrk="1" hangingPunct="1">
              <a:lnSpc>
                <a:spcPct val="150000"/>
              </a:lnSpc>
            </a:pPr>
            <a:endParaRPr lang="zh-TW" altLang="it-IT" sz="1600">
              <a:latin typeface="Bahnschrift SemiLight SemiConde" panose="020B0502040204020203" pitchFamily="34" charset="0"/>
            </a:endParaRPr>
          </a:p>
          <a:p>
            <a:pPr eaLnBrk="1" hangingPunct="1">
              <a:lnSpc>
                <a:spcPct val="150000"/>
              </a:lnSpc>
            </a:pPr>
            <a:r>
              <a:rPr lang="it-IT" altLang="zh-TW" sz="1600">
                <a:latin typeface="Bahnschrift SemiLight SemiConde" panose="020B0502040204020203" pitchFamily="34" charset="0"/>
              </a:rPr>
              <a:t>0%</a:t>
            </a:r>
            <a:r>
              <a:rPr lang="zh-TW" altLang="en-US" sz="1400">
                <a:latin typeface="Bahnschrift SemiLight" panose="020B0502040204020203" pitchFamily="34" charset="0"/>
              </a:rPr>
              <a:t>十二烷基聚氧乙醚硫酸鈉</a:t>
            </a:r>
            <a:r>
              <a:rPr lang="it-IT" altLang="zh-TW" sz="1400">
                <a:latin typeface="Bahnschrift SemiLight" panose="020B0502040204020203" pitchFamily="34" charset="0"/>
              </a:rPr>
              <a:t>&amp;</a:t>
            </a:r>
            <a:r>
              <a:rPr lang="zh-TW" altLang="en-US" sz="1400">
                <a:latin typeface="Bahnschrift SemiLight" panose="020B0502040204020203" pitchFamily="34" charset="0"/>
              </a:rPr>
              <a:t>十二烷基硫酸鈉</a:t>
            </a:r>
            <a:endParaRPr lang="it-IT" altLang="zh-TW" sz="1400">
              <a:latin typeface="Bahnschrift SemiLight" panose="020B0502040204020203" pitchFamily="34" charset="0"/>
            </a:endParaRPr>
          </a:p>
          <a:p>
            <a:pPr eaLnBrk="1" hangingPunct="1">
              <a:lnSpc>
                <a:spcPct val="150000"/>
              </a:lnSpc>
            </a:pPr>
            <a:r>
              <a:rPr lang="it-IT" altLang="zh-TW" sz="1600">
                <a:latin typeface="Bahnschrift SemiLight SemiConde" panose="020B0502040204020203" pitchFamily="34" charset="0"/>
              </a:rPr>
              <a:t>SLES &amp; SLS</a:t>
            </a:r>
          </a:p>
          <a:p>
            <a:pPr eaLnBrk="1" hangingPunct="1">
              <a:lnSpc>
                <a:spcPct val="150000"/>
              </a:lnSpc>
            </a:pPr>
            <a:r>
              <a:rPr lang="it-IT" altLang="zh-TW" sz="1600">
                <a:latin typeface="Bahnschrift SemiLight SemiConde" panose="020B0502040204020203" pitchFamily="34" charset="0"/>
              </a:rPr>
              <a:t>0%</a:t>
            </a:r>
            <a:r>
              <a:rPr lang="zh-TW" altLang="en-US" sz="1600">
                <a:latin typeface="Bahnschrift SemiLight SemiConde" panose="020B0502040204020203" pitchFamily="34" charset="0"/>
              </a:rPr>
              <a:t> </a:t>
            </a:r>
            <a:r>
              <a:rPr lang="zh-TW" altLang="en-US" sz="1600">
                <a:latin typeface="微軟正黑體" panose="020B0604030504040204" pitchFamily="34" charset="-120"/>
                <a:ea typeface="微軟正黑體" panose="020B0604030504040204" pitchFamily="34" charset="-120"/>
              </a:rPr>
              <a:t>防腐劑 </a:t>
            </a:r>
            <a:r>
              <a:rPr lang="it-IT" altLang="zh-TW" sz="1600">
                <a:latin typeface="Bahnschrift SemiLight SemiConde" panose="020B0502040204020203" pitchFamily="34" charset="0"/>
              </a:rPr>
              <a:t>PARABENS</a:t>
            </a:r>
            <a:endParaRPr lang="en-US" altLang="zh-TW" sz="1600">
              <a:latin typeface="微軟正黑體" panose="020B0604030504040204" pitchFamily="34" charset="-120"/>
              <a:ea typeface="微軟正黑體" panose="020B0604030504040204" pitchFamily="34" charset="-120"/>
            </a:endParaRPr>
          </a:p>
          <a:p>
            <a:pPr eaLnBrk="1" hangingPunct="1">
              <a:lnSpc>
                <a:spcPct val="150000"/>
              </a:lnSpc>
            </a:pPr>
            <a:endParaRPr lang="zh-TW" altLang="it-IT" sz="1600">
              <a:latin typeface="Bahnschrift SemiLight SemiConde" panose="020B0502040204020203" pitchFamily="34" charset="0"/>
            </a:endParaRPr>
          </a:p>
          <a:p>
            <a:pPr eaLnBrk="1" hangingPunct="1">
              <a:lnSpc>
                <a:spcPct val="150000"/>
              </a:lnSpc>
            </a:pPr>
            <a:r>
              <a:rPr lang="it-IT" altLang="zh-TW" sz="1600">
                <a:latin typeface="Bahnschrift SemiLight SemiConde" panose="020B0502040204020203" pitchFamily="34" charset="0"/>
              </a:rPr>
              <a:t>0% </a:t>
            </a:r>
            <a:r>
              <a:rPr lang="zh-TW" altLang="en-US" sz="1600">
                <a:latin typeface="微軟正黑體" panose="020B0604030504040204" pitchFamily="34" charset="-120"/>
                <a:ea typeface="微軟正黑體" panose="020B0604030504040204" pitchFamily="34" charset="-120"/>
              </a:rPr>
              <a:t>合成色 </a:t>
            </a:r>
            <a:r>
              <a:rPr lang="it-IT" altLang="zh-TW" sz="1600">
                <a:latin typeface="Bahnschrift SemiLight SemiConde" panose="020B0502040204020203" pitchFamily="34" charset="0"/>
              </a:rPr>
              <a:t>SYNTHETIC COLORS</a:t>
            </a:r>
            <a:endParaRPr lang="zh-TW" altLang="it-IT" sz="1600">
              <a:latin typeface="微軟正黑體" panose="020B0604030504040204" pitchFamily="34" charset="-120"/>
              <a:ea typeface="微軟正黑體" panose="020B0604030504040204" pitchFamily="34" charset="-120"/>
            </a:endParaRPr>
          </a:p>
        </p:txBody>
      </p:sp>
      <p:sp>
        <p:nvSpPr>
          <p:cNvPr id="9220" name="Rettangolo 5">
            <a:extLst>
              <a:ext uri="{FF2B5EF4-FFF2-40B4-BE49-F238E27FC236}">
                <a16:creationId xmlns:a16="http://schemas.microsoft.com/office/drawing/2014/main" id="{423FCA5F-2C19-7A82-7174-1A80DC347D94}"/>
              </a:ext>
            </a:extLst>
          </p:cNvPr>
          <p:cNvSpPr>
            <a:spLocks noChangeArrowheads="1"/>
          </p:cNvSpPr>
          <p:nvPr/>
        </p:nvSpPr>
        <p:spPr bwMode="auto">
          <a:xfrm>
            <a:off x="850900" y="-506413"/>
            <a:ext cx="803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it-IT" altLang="zh-TW" sz="1800">
                <a:solidFill>
                  <a:srgbClr val="000000"/>
                </a:solidFill>
              </a:rPr>
              <a:t>THE FORMULAS </a:t>
            </a:r>
          </a:p>
        </p:txBody>
      </p:sp>
      <p:pic>
        <p:nvPicPr>
          <p:cNvPr id="9221" name="Immagine 6">
            <a:extLst>
              <a:ext uri="{FF2B5EF4-FFF2-40B4-BE49-F238E27FC236}">
                <a16:creationId xmlns:a16="http://schemas.microsoft.com/office/drawing/2014/main" id="{C88585B1-4DB2-B996-DA13-98F9558CB5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4338" y="5143500"/>
            <a:ext cx="10429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ttangolo 3">
            <a:extLst>
              <a:ext uri="{FF2B5EF4-FFF2-40B4-BE49-F238E27FC236}">
                <a16:creationId xmlns:a16="http://schemas.microsoft.com/office/drawing/2014/main" id="{EB214ED8-8ADF-0D05-34B6-9564177C2B99}"/>
              </a:ext>
            </a:extLst>
          </p:cNvPr>
          <p:cNvSpPr>
            <a:spLocks noChangeArrowheads="1"/>
          </p:cNvSpPr>
          <p:nvPr/>
        </p:nvSpPr>
        <p:spPr bwMode="auto">
          <a:xfrm>
            <a:off x="2882900" y="529907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zh-TW" sz="1200">
                <a:solidFill>
                  <a:srgbClr val="000000"/>
                </a:solidFill>
              </a:rPr>
              <a:t>Technologically advanced to provide the best results in terms</a:t>
            </a:r>
          </a:p>
          <a:p>
            <a:pPr eaLnBrk="1" hangingPunct="1"/>
            <a:r>
              <a:rPr lang="en-US" altLang="zh-TW" sz="1200">
                <a:solidFill>
                  <a:srgbClr val="000000"/>
                </a:solidFill>
              </a:rPr>
              <a:t>of effectiveness and aesthetics, </a:t>
            </a:r>
            <a:r>
              <a:rPr lang="en-US" altLang="zh-TW" sz="1200" b="1">
                <a:solidFill>
                  <a:srgbClr val="000000"/>
                </a:solidFill>
              </a:rPr>
              <a:t>the Morphosis Hair Treatment lines are formulated with up to 98% natural ingredients, most of them</a:t>
            </a:r>
          </a:p>
          <a:p>
            <a:pPr eaLnBrk="1" hangingPunct="1"/>
            <a:r>
              <a:rPr lang="en-US" altLang="zh-TW" sz="1200" b="1">
                <a:solidFill>
                  <a:srgbClr val="000000"/>
                </a:solidFill>
              </a:rPr>
              <a:t>from the Mediterranean regions.</a:t>
            </a:r>
            <a:endParaRPr lang="it-IT" altLang="zh-TW" sz="1200" b="1">
              <a:solidFill>
                <a:srgbClr val="000000"/>
              </a:solidFill>
            </a:endParaRPr>
          </a:p>
        </p:txBody>
      </p:sp>
      <p:pic>
        <p:nvPicPr>
          <p:cNvPr id="9223" name="Immagine 1">
            <a:extLst>
              <a:ext uri="{FF2B5EF4-FFF2-40B4-BE49-F238E27FC236}">
                <a16:creationId xmlns:a16="http://schemas.microsoft.com/office/drawing/2014/main" id="{229E183C-8EB4-BAE2-484D-ACE461FCE4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617538"/>
            <a:ext cx="40322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7">
            <a:extLst>
              <a:ext uri="{FF2B5EF4-FFF2-40B4-BE49-F238E27FC236}">
                <a16:creationId xmlns:a16="http://schemas.microsoft.com/office/drawing/2014/main" id="{395FC8BE-4711-C662-9A88-39F0DE03C45C}"/>
              </a:ext>
            </a:extLst>
          </p:cNvPr>
          <p:cNvSpPr txBox="1">
            <a:spLocks noChangeArrowheads="1"/>
          </p:cNvSpPr>
          <p:nvPr/>
        </p:nvSpPr>
        <p:spPr bwMode="auto">
          <a:xfrm>
            <a:off x="5068888" y="2819400"/>
            <a:ext cx="40465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lnSpc>
                <a:spcPct val="150000"/>
              </a:lnSpc>
            </a:pPr>
            <a:r>
              <a:rPr lang="zh-TW" altLang="en-US" sz="1600" b="1">
                <a:latin typeface="微軟正黑體" panose="020B0604030504040204" pitchFamily="34" charset="-120"/>
                <a:ea typeface="微軟正黑體" panose="020B0604030504040204" pitchFamily="34" charset="-120"/>
                <a:cs typeface="Times New Roman" panose="02020603050405020304" pitchFamily="18" charset="0"/>
              </a:rPr>
              <a:t>自然界的餽贈</a:t>
            </a:r>
            <a:r>
              <a:rPr lang="en-US" altLang="zh-TW" sz="1600" b="1">
                <a:latin typeface="微軟正黑體" panose="020B0604030504040204" pitchFamily="34" charset="-120"/>
                <a:ea typeface="微軟正黑體" panose="020B0604030504040204" pitchFamily="34" charset="-120"/>
                <a:cs typeface="Times New Roman" panose="02020603050405020304" pitchFamily="18" charset="0"/>
              </a:rPr>
              <a:t>Natural</a:t>
            </a:r>
          </a:p>
          <a:p>
            <a:pPr eaLnBrk="1" hangingPunct="1">
              <a:lnSpc>
                <a:spcPct val="150000"/>
              </a:lnSpc>
            </a:pP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Morphosis 護理系列產品的功</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能</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和美觀性</a:t>
            </a:r>
          </a:p>
          <a:p>
            <a:pPr eaLnBrk="1" hangingPunct="1">
              <a:lnSpc>
                <a:spcPct val="150000"/>
              </a:lnSpc>
            </a:pP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高達 98% 的天然成分配製而成，其中大部分來自地中海地區</a:t>
            </a:r>
            <a:r>
              <a:rPr lang="zh-TW" altLang="en-US" sz="1200">
                <a:latin typeface="微軟正黑體" panose="020B0604030504040204" pitchFamily="34" charset="-120"/>
                <a:ea typeface="微軟正黑體" panose="020B0604030504040204" pitchFamily="34" charset="-120"/>
                <a:cs typeface="Times New Roman" panose="02020603050405020304" pitchFamily="18" charset="0"/>
              </a:rPr>
              <a:t>天然成分</a:t>
            </a:r>
            <a:r>
              <a:rPr lang="en-US" altLang="zh-TW" sz="1200">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9225" name="矩形 1">
            <a:extLst>
              <a:ext uri="{FF2B5EF4-FFF2-40B4-BE49-F238E27FC236}">
                <a16:creationId xmlns:a16="http://schemas.microsoft.com/office/drawing/2014/main" id="{8298B2C7-CFA4-5DDF-15CF-0073A6777FA4}"/>
              </a:ext>
            </a:extLst>
          </p:cNvPr>
          <p:cNvSpPr>
            <a:spLocks noChangeArrowheads="1"/>
          </p:cNvSpPr>
          <p:nvPr/>
        </p:nvSpPr>
        <p:spPr bwMode="auto">
          <a:xfrm>
            <a:off x="5068888" y="4164013"/>
            <a:ext cx="4198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1100">
                <a:solidFill>
                  <a:srgbClr val="000000"/>
                </a:solidFill>
              </a:rPr>
              <a:t>Technologically advanced to provide the best results in terms</a:t>
            </a:r>
          </a:p>
          <a:p>
            <a:r>
              <a:rPr lang="en-US" altLang="zh-TW" sz="1100">
                <a:solidFill>
                  <a:srgbClr val="000000"/>
                </a:solidFill>
              </a:rPr>
              <a:t>of effectiveness and aesthetics, </a:t>
            </a:r>
            <a:r>
              <a:rPr lang="en-US" altLang="zh-TW" sz="1100" b="1">
                <a:solidFill>
                  <a:srgbClr val="000000"/>
                </a:solidFill>
              </a:rPr>
              <a:t>the Morphosis Hair Treatment lines are formulated with up to 98% natural ingredients, most of them</a:t>
            </a:r>
          </a:p>
          <a:p>
            <a:r>
              <a:rPr lang="en-US" altLang="zh-TW" sz="1100" b="1">
                <a:solidFill>
                  <a:srgbClr val="000000"/>
                </a:solidFill>
              </a:rPr>
              <a:t>from the Mediterranean regions.</a:t>
            </a:r>
            <a:endParaRPr lang="it-IT" altLang="zh-TW" sz="1100" b="1">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6">
            <a:extLst>
              <a:ext uri="{FF2B5EF4-FFF2-40B4-BE49-F238E27FC236}">
                <a16:creationId xmlns:a16="http://schemas.microsoft.com/office/drawing/2014/main" id="{E1F8556E-B5B4-7A22-07C2-4BDA3FDF0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663" y="4725988"/>
            <a:ext cx="1041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a:extLst>
              <a:ext uri="{FF2B5EF4-FFF2-40B4-BE49-F238E27FC236}">
                <a16:creationId xmlns:a16="http://schemas.microsoft.com/office/drawing/2014/main" id="{1C0AA392-0EA4-9CA2-BF1B-AFF94948F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98450"/>
            <a:ext cx="75438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Is Sodium Lauryl Sulfate Safe?">
            <a:hlinkClick r:id="" action="ppaction://media"/>
            <a:extLst>
              <a:ext uri="{FF2B5EF4-FFF2-40B4-BE49-F238E27FC236}">
                <a16:creationId xmlns:a16="http://schemas.microsoft.com/office/drawing/2014/main" id="{69ED4C68-60A9-B8EC-DBE3-A81EF3495AE7}"/>
              </a:ext>
            </a:extLst>
          </p:cNvPr>
          <p:cNvPicPr>
            <a:picLocks noRot="1" noChangeAspect="1"/>
          </p:cNvPicPr>
          <p:nvPr>
            <a:videoFile r:link="rId1"/>
          </p:nvPr>
        </p:nvPicPr>
        <p:blipFill>
          <a:blip r:embed="rId3"/>
          <a:stretch>
            <a:fillRect/>
          </a:stretch>
        </p:blipFill>
        <p:spPr>
          <a:xfrm>
            <a:off x="0" y="0"/>
            <a:ext cx="9144000" cy="5165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6">
            <a:extLst>
              <a:ext uri="{FF2B5EF4-FFF2-40B4-BE49-F238E27FC236}">
                <a16:creationId xmlns:a16="http://schemas.microsoft.com/office/drawing/2014/main" id="{D03E122D-53F4-DD1B-165B-4815CBA8B5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0663" y="4725988"/>
            <a:ext cx="1041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ttangolo 7">
            <a:extLst>
              <a:ext uri="{FF2B5EF4-FFF2-40B4-BE49-F238E27FC236}">
                <a16:creationId xmlns:a16="http://schemas.microsoft.com/office/drawing/2014/main" id="{3E3997E7-C215-E6E8-77BB-883F0F841ABB}"/>
              </a:ext>
            </a:extLst>
          </p:cNvPr>
          <p:cNvSpPr>
            <a:spLocks noChangeArrowheads="1"/>
          </p:cNvSpPr>
          <p:nvPr/>
        </p:nvSpPr>
        <p:spPr bwMode="auto">
          <a:xfrm>
            <a:off x="2541588" y="754063"/>
            <a:ext cx="369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kumimoji="1" lang="zh-TW" altLang="en-US" sz="2000" b="1">
                <a:latin typeface="微軟正黑體" panose="020B0604030504040204" pitchFamily="34" charset="-120"/>
                <a:ea typeface="微軟正黑體" panose="020B0604030504040204" pitchFamily="34" charset="-120"/>
              </a:rPr>
              <a:t>多種天然成分 </a:t>
            </a:r>
            <a:r>
              <a:rPr kumimoji="1" lang="it-IT" altLang="zh-TW" sz="2000" b="1">
                <a:latin typeface="微軟正黑體" panose="020B0604030504040204" pitchFamily="34" charset="-120"/>
                <a:ea typeface="微軟正黑體" panose="020B0604030504040204" pitchFamily="34" charset="-120"/>
              </a:rPr>
              <a:t>A FEW FIGURES</a:t>
            </a:r>
          </a:p>
        </p:txBody>
      </p:sp>
      <p:pic>
        <p:nvPicPr>
          <p:cNvPr id="12292" name="Immagine 2">
            <a:extLst>
              <a:ext uri="{FF2B5EF4-FFF2-40B4-BE49-F238E27FC236}">
                <a16:creationId xmlns:a16="http://schemas.microsoft.com/office/drawing/2014/main" id="{1B529CBB-97BF-DDBD-2FC5-9DA224950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1198563"/>
            <a:ext cx="52292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ttangolo 9">
            <a:extLst>
              <a:ext uri="{FF2B5EF4-FFF2-40B4-BE49-F238E27FC236}">
                <a16:creationId xmlns:a16="http://schemas.microsoft.com/office/drawing/2014/main" id="{9702A5DE-9577-D3B4-8784-72AB328D7754}"/>
              </a:ext>
            </a:extLst>
          </p:cNvPr>
          <p:cNvSpPr>
            <a:spLocks noChangeArrowheads="1"/>
          </p:cNvSpPr>
          <p:nvPr/>
        </p:nvSpPr>
        <p:spPr bwMode="auto">
          <a:xfrm>
            <a:off x="-2767013" y="487363"/>
            <a:ext cx="2411413"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it-IT" altLang="zh-TW" sz="2100"/>
              <a:t>13 </a:t>
            </a:r>
            <a:r>
              <a:rPr lang="it-IT" altLang="zh-TW" sz="1000"/>
              <a:t>surfactants of which </a:t>
            </a:r>
            <a:r>
              <a:rPr lang="it-IT" altLang="zh-TW" sz="2100"/>
              <a:t>12 </a:t>
            </a:r>
            <a:r>
              <a:rPr lang="it-IT" altLang="zh-TW" sz="1000"/>
              <a:t>plant-based ones</a:t>
            </a:r>
            <a:endParaRPr lang="en-US" altLang="zh-TW" sz="1000"/>
          </a:p>
          <a:p>
            <a:pPr eaLnBrk="1" hangingPunct="1"/>
            <a:endParaRPr lang="en-US" altLang="zh-TW" sz="1000"/>
          </a:p>
          <a:p>
            <a:pPr eaLnBrk="1" hangingPunct="1"/>
            <a:r>
              <a:rPr lang="en-US" altLang="zh-TW" sz="2100"/>
              <a:t>17</a:t>
            </a:r>
            <a:r>
              <a:rPr lang="en-US" altLang="zh-TW" sz="1000"/>
              <a:t> natural oils with </a:t>
            </a:r>
            <a:r>
              <a:rPr lang="en-US" altLang="zh-TW" sz="2100"/>
              <a:t>3</a:t>
            </a:r>
            <a:r>
              <a:rPr lang="en-US" altLang="zh-TW" sz="1000"/>
              <a:t> essential ones</a:t>
            </a:r>
          </a:p>
          <a:p>
            <a:pPr eaLnBrk="1" hangingPunct="1"/>
            <a:endParaRPr lang="en-US" altLang="zh-TW" sz="1200"/>
          </a:p>
          <a:p>
            <a:pPr eaLnBrk="1" hangingPunct="1"/>
            <a:r>
              <a:rPr lang="en-US" altLang="zh-TW" sz="2100"/>
              <a:t>5</a:t>
            </a:r>
            <a:r>
              <a:rPr lang="en-US" altLang="zh-TW" sz="1000"/>
              <a:t> protein extracts + </a:t>
            </a:r>
            <a:r>
              <a:rPr lang="en-US" altLang="zh-TW" sz="2100"/>
              <a:t>3</a:t>
            </a:r>
            <a:r>
              <a:rPr lang="en-US" altLang="zh-TW" sz="1000"/>
              <a:t> amino acids</a:t>
            </a:r>
          </a:p>
          <a:p>
            <a:pPr eaLnBrk="1" hangingPunct="1"/>
            <a:endParaRPr lang="en-US" altLang="zh-TW" sz="1200"/>
          </a:p>
          <a:p>
            <a:pPr eaLnBrk="1" hangingPunct="1"/>
            <a:r>
              <a:rPr lang="en-US" altLang="zh-TW" sz="2100"/>
              <a:t>7</a:t>
            </a:r>
            <a:r>
              <a:rPr lang="en-US" altLang="zh-TW" sz="1000"/>
              <a:t> vitamins</a:t>
            </a:r>
          </a:p>
          <a:p>
            <a:pPr eaLnBrk="1" hangingPunct="1"/>
            <a:endParaRPr lang="en-US" altLang="zh-TW" sz="1200"/>
          </a:p>
          <a:p>
            <a:pPr eaLnBrk="1" hangingPunct="1"/>
            <a:r>
              <a:rPr lang="en-US" altLang="zh-TW" sz="2100"/>
              <a:t>17</a:t>
            </a:r>
            <a:r>
              <a:rPr lang="en-US" altLang="zh-TW" sz="1000"/>
              <a:t> multifunctional extracts, with </a:t>
            </a:r>
            <a:r>
              <a:rPr lang="en-US" altLang="zh-TW" sz="2100"/>
              <a:t>5</a:t>
            </a:r>
            <a:r>
              <a:rPr lang="en-US" altLang="zh-TW" sz="1000"/>
              <a:t> fermented ones</a:t>
            </a:r>
          </a:p>
          <a:p>
            <a:pPr eaLnBrk="1" hangingPunct="1"/>
            <a:endParaRPr lang="en-US" altLang="zh-TW" sz="1000"/>
          </a:p>
          <a:p>
            <a:pPr eaLnBrk="1" hangingPunct="1"/>
            <a:r>
              <a:rPr lang="en-US" altLang="zh-TW" sz="2100"/>
              <a:t>65</a:t>
            </a:r>
            <a:r>
              <a:rPr lang="en-US" altLang="zh-TW" sz="1000"/>
              <a:t> key ingredients</a:t>
            </a:r>
          </a:p>
        </p:txBody>
      </p:sp>
      <p:sp>
        <p:nvSpPr>
          <p:cNvPr id="12294" name="TextBox 3">
            <a:extLst>
              <a:ext uri="{FF2B5EF4-FFF2-40B4-BE49-F238E27FC236}">
                <a16:creationId xmlns:a16="http://schemas.microsoft.com/office/drawing/2014/main" id="{CFB124F6-B7EA-BC44-6C92-641EE3E849FA}"/>
              </a:ext>
            </a:extLst>
          </p:cNvPr>
          <p:cNvSpPr txBox="1">
            <a:spLocks noChangeArrowheads="1"/>
          </p:cNvSpPr>
          <p:nvPr/>
        </p:nvSpPr>
        <p:spPr bwMode="auto">
          <a:xfrm>
            <a:off x="4868863" y="2170113"/>
            <a:ext cx="35544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buFont typeface="Arial" panose="020B0604020202020204" pitchFamily="34" charset="0"/>
              <a:buChar char="•"/>
            </a:pPr>
            <a:r>
              <a:rPr lang="zh-TW" altLang="en-US" sz="1200"/>
              <a:t> </a:t>
            </a:r>
            <a:r>
              <a:rPr lang="en-US" altLang="ja-JP" sz="1200"/>
              <a:t>13</a:t>
            </a:r>
            <a:r>
              <a:rPr lang="zh-TW" altLang="en-US" sz="1200"/>
              <a:t> </a:t>
            </a:r>
            <a:r>
              <a:rPr lang="ja-JP" altLang="en-US" sz="1200">
                <a:latin typeface="微軟正黑體" panose="020B0604030504040204" pitchFamily="34" charset="-120"/>
                <a:ea typeface="微軟正黑體" panose="020B0604030504040204" pitchFamily="34" charset="-120"/>
                <a:cs typeface="Times New Roman" panose="02020603050405020304" pitchFamily="18" charset="0"/>
              </a:rPr>
              <a:t>種表面活性劑，其中</a:t>
            </a:r>
            <a:r>
              <a:rPr lang="en-US" altLang="ja-JP" sz="1200">
                <a:cs typeface="Times New Roman" panose="02020603050405020304" pitchFamily="18" charset="0"/>
              </a:rPr>
              <a:t>12</a:t>
            </a:r>
            <a:r>
              <a:rPr lang="ja-JP" altLang="en-US" sz="1200">
                <a:latin typeface="微軟正黑體" panose="020B0604030504040204" pitchFamily="34" charset="-120"/>
                <a:ea typeface="微軟正黑體" panose="020B0604030504040204" pitchFamily="34" charset="-120"/>
              </a:rPr>
              <a:t>種植物性表面活性劑</a:t>
            </a:r>
            <a:endParaRPr lang="en-US" altLang="ja-JP" sz="1200">
              <a:latin typeface="微軟正黑體" panose="020B0604030504040204" pitchFamily="34" charset="-120"/>
              <a:ea typeface="微軟正黑體" panose="020B0604030504040204" pitchFamily="34" charset="-120"/>
            </a:endParaRPr>
          </a:p>
          <a:p>
            <a:pPr eaLnBrk="1" hangingPunct="1"/>
            <a:r>
              <a:rPr lang="zh-TW" altLang="en-US" sz="1200">
                <a:latin typeface="微軟正黑體" panose="020B0604030504040204" pitchFamily="34" charset="-120"/>
                <a:ea typeface="微軟正黑體" panose="020B0604030504040204" pitchFamily="34" charset="-120"/>
              </a:rPr>
              <a:t>                            </a:t>
            </a:r>
            <a:endParaRPr lang="en-US" altLang="zh-TW" sz="120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pPr>
            <a:r>
              <a:rPr lang="zh-TW" altLang="en-US" sz="1200">
                <a:latin typeface="微軟正黑體" panose="020B0604030504040204" pitchFamily="34" charset="-120"/>
                <a:ea typeface="微軟正黑體" panose="020B0604030504040204" pitchFamily="34" charset="-120"/>
              </a:rPr>
              <a:t> </a:t>
            </a:r>
            <a:r>
              <a:rPr lang="en-US" altLang="ja-JP" sz="1200"/>
              <a:t>17 </a:t>
            </a:r>
            <a:r>
              <a:rPr lang="ja-JP" altLang="en-US" sz="1200">
                <a:latin typeface="微軟正黑體" panose="020B0604030504040204" pitchFamily="34" charset="-120"/>
                <a:ea typeface="微軟正黑體" panose="020B0604030504040204" pitchFamily="34" charset="-120"/>
              </a:rPr>
              <a:t>種天然精油，含</a:t>
            </a:r>
            <a:r>
              <a:rPr lang="ja-JP" altLang="en-US" sz="1200"/>
              <a:t> </a:t>
            </a:r>
            <a:r>
              <a:rPr lang="en-US" altLang="ja-JP" sz="1200"/>
              <a:t>3 </a:t>
            </a:r>
            <a:r>
              <a:rPr lang="ja-JP" altLang="en-US" sz="1200">
                <a:latin typeface="微軟正黑體" panose="020B0604030504040204" pitchFamily="34" charset="-120"/>
                <a:ea typeface="微軟正黑體" panose="020B0604030504040204" pitchFamily="34" charset="-120"/>
              </a:rPr>
              <a:t>種精油 </a:t>
            </a:r>
            <a:endParaRPr lang="en-US" altLang="ja-JP" sz="120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pPr>
            <a:endParaRPr lang="en-US" altLang="zh-TW" sz="120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pPr>
            <a:r>
              <a:rPr lang="zh-TW" altLang="en-US" sz="1200"/>
              <a:t>   </a:t>
            </a:r>
            <a:r>
              <a:rPr lang="en-US" altLang="ja-JP" sz="1200"/>
              <a:t>5 </a:t>
            </a:r>
            <a:r>
              <a:rPr lang="ja-JP" altLang="en-US" sz="1200">
                <a:latin typeface="微軟正黑體" panose="020B0604030504040204" pitchFamily="34" charset="-120"/>
                <a:ea typeface="微軟正黑體" panose="020B0604030504040204" pitchFamily="34" charset="-120"/>
              </a:rPr>
              <a:t>種蛋白質</a:t>
            </a:r>
            <a:r>
              <a:rPr lang="zh-TW" altLang="en-US" sz="1200">
                <a:latin typeface="微軟正黑體" panose="020B0604030504040204" pitchFamily="34" charset="-120"/>
                <a:ea typeface="微軟正黑體" panose="020B0604030504040204" pitchFamily="34" charset="-120"/>
              </a:rPr>
              <a:t>萃</a:t>
            </a:r>
            <a:r>
              <a:rPr lang="ja-JP" altLang="en-US" sz="1200">
                <a:latin typeface="微軟正黑體" panose="020B0604030504040204" pitchFamily="34" charset="-120"/>
                <a:ea typeface="微軟正黑體" panose="020B0604030504040204" pitchFamily="34" charset="-120"/>
              </a:rPr>
              <a:t>取物 </a:t>
            </a:r>
            <a:r>
              <a:rPr lang="en-US" altLang="ja-JP" sz="1200">
                <a:latin typeface="微軟正黑體" panose="020B0604030504040204" pitchFamily="34" charset="-120"/>
                <a:ea typeface="微軟正黑體" panose="020B0604030504040204" pitchFamily="34" charset="-120"/>
              </a:rPr>
              <a:t>+</a:t>
            </a:r>
            <a:r>
              <a:rPr lang="en-US" altLang="ja-JP" sz="1200"/>
              <a:t> 3 </a:t>
            </a:r>
            <a:r>
              <a:rPr lang="ja-JP" altLang="en-US" sz="1200">
                <a:latin typeface="微軟正黑體" panose="020B0604030504040204" pitchFamily="34" charset="-120"/>
                <a:ea typeface="微軟正黑體" panose="020B0604030504040204" pitchFamily="34" charset="-120"/>
              </a:rPr>
              <a:t>種氨基酸 </a:t>
            </a:r>
            <a:r>
              <a:rPr lang="zh-TW" altLang="en-US" sz="1200">
                <a:latin typeface="微軟正黑體" panose="020B0604030504040204" pitchFamily="34" charset="-120"/>
                <a:ea typeface="微軟正黑體" panose="020B0604030504040204" pitchFamily="34" charset="-120"/>
              </a:rPr>
              <a:t>    </a:t>
            </a:r>
            <a:endParaRPr lang="en-US" altLang="zh-TW" sz="1200">
              <a:latin typeface="微軟正黑體" panose="020B0604030504040204" pitchFamily="34" charset="-120"/>
              <a:ea typeface="微軟正黑體" panose="020B0604030504040204" pitchFamily="34" charset="-120"/>
            </a:endParaRPr>
          </a:p>
          <a:p>
            <a:pPr eaLnBrk="1" hangingPunct="1"/>
            <a:r>
              <a:rPr lang="zh-TW" altLang="en-US" sz="1200">
                <a:latin typeface="微軟正黑體" panose="020B0604030504040204" pitchFamily="34" charset="-120"/>
                <a:ea typeface="微軟正黑體" panose="020B0604030504040204" pitchFamily="34" charset="-120"/>
              </a:rPr>
              <a:t>                                               </a:t>
            </a:r>
            <a:endParaRPr lang="en-US" altLang="zh-TW" sz="120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pPr>
            <a:r>
              <a:rPr lang="zh-TW" altLang="en-US" sz="1200"/>
              <a:t>   </a:t>
            </a:r>
            <a:r>
              <a:rPr lang="en-US" altLang="ja-JP" sz="1200"/>
              <a:t>7</a:t>
            </a:r>
            <a:r>
              <a:rPr lang="zh-TW" altLang="en-US" sz="1200"/>
              <a:t> </a:t>
            </a:r>
            <a:r>
              <a:rPr lang="ja-JP" altLang="en-US" sz="1200">
                <a:latin typeface="微軟正黑體" panose="020B0604030504040204" pitchFamily="34" charset="-120"/>
                <a:ea typeface="微軟正黑體" panose="020B0604030504040204" pitchFamily="34" charset="-120"/>
              </a:rPr>
              <a:t>種維生素 </a:t>
            </a:r>
            <a:endParaRPr lang="en-US" altLang="ja-JP" sz="120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pPr>
            <a:endParaRPr lang="en-US" altLang="ja-JP" sz="120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pPr>
            <a:r>
              <a:rPr lang="zh-TW" altLang="en-US" sz="1200"/>
              <a:t> </a:t>
            </a:r>
            <a:r>
              <a:rPr lang="en-US" altLang="ja-JP" sz="1200"/>
              <a:t>17 </a:t>
            </a:r>
            <a:r>
              <a:rPr lang="ja-JP" altLang="en-US" sz="1200">
                <a:latin typeface="微軟正黑體" panose="020B0604030504040204" pitchFamily="34" charset="-120"/>
                <a:ea typeface="微軟正黑體" panose="020B0604030504040204" pitchFamily="34" charset="-120"/>
              </a:rPr>
              <a:t>種多功能</a:t>
            </a:r>
            <a:r>
              <a:rPr lang="zh-TW" altLang="en-US" sz="1200">
                <a:latin typeface="微軟正黑體" panose="020B0604030504040204" pitchFamily="34" charset="-120"/>
                <a:ea typeface="微軟正黑體" panose="020B0604030504040204" pitchFamily="34" charset="-120"/>
              </a:rPr>
              <a:t>萃</a:t>
            </a:r>
            <a:r>
              <a:rPr lang="ja-JP" altLang="en-US" sz="1200">
                <a:latin typeface="微軟正黑體" panose="020B0604030504040204" pitchFamily="34" charset="-120"/>
                <a:ea typeface="微軟正黑體" panose="020B0604030504040204" pitchFamily="34" charset="-120"/>
              </a:rPr>
              <a:t>取物，含</a:t>
            </a:r>
            <a:r>
              <a:rPr lang="ja-JP" altLang="en-US" sz="1200"/>
              <a:t> </a:t>
            </a:r>
            <a:r>
              <a:rPr lang="en-US" altLang="ja-JP" sz="1200"/>
              <a:t>5 </a:t>
            </a:r>
            <a:r>
              <a:rPr lang="ja-JP" altLang="en-US" sz="1200">
                <a:latin typeface="微軟正黑體" panose="020B0604030504040204" pitchFamily="34" charset="-120"/>
                <a:ea typeface="微軟正黑體" panose="020B0604030504040204" pitchFamily="34" charset="-120"/>
              </a:rPr>
              <a:t>種發酵</a:t>
            </a:r>
            <a:r>
              <a:rPr lang="zh-TW" altLang="en-US" sz="1200">
                <a:latin typeface="微軟正黑體" panose="020B0604030504040204" pitchFamily="34" charset="-120"/>
                <a:ea typeface="微軟正黑體" panose="020B0604030504040204" pitchFamily="34" charset="-120"/>
              </a:rPr>
              <a:t>萃</a:t>
            </a:r>
            <a:r>
              <a:rPr lang="ja-JP" altLang="en-US" sz="1200">
                <a:latin typeface="微軟正黑體" panose="020B0604030504040204" pitchFamily="34" charset="-120"/>
                <a:ea typeface="微軟正黑體" panose="020B0604030504040204" pitchFamily="34" charset="-120"/>
              </a:rPr>
              <a:t>取物 </a:t>
            </a:r>
            <a:r>
              <a:rPr lang="zh-TW" altLang="en-US" sz="1200">
                <a:latin typeface="微軟正黑體" panose="020B0604030504040204" pitchFamily="34" charset="-120"/>
                <a:ea typeface="微軟正黑體" panose="020B0604030504040204" pitchFamily="34" charset="-120"/>
              </a:rPr>
              <a:t>  </a:t>
            </a:r>
            <a:endParaRPr lang="en-US" altLang="zh-TW" sz="1200">
              <a:latin typeface="微軟正黑體" panose="020B0604030504040204" pitchFamily="34" charset="-120"/>
              <a:ea typeface="微軟正黑體" panose="020B0604030504040204" pitchFamily="34" charset="-120"/>
            </a:endParaRPr>
          </a:p>
          <a:p>
            <a:pPr eaLnBrk="1" hangingPunct="1"/>
            <a:r>
              <a:rPr lang="zh-TW" altLang="en-US" sz="1200">
                <a:latin typeface="微軟正黑體" panose="020B0604030504040204" pitchFamily="34" charset="-120"/>
                <a:ea typeface="微軟正黑體" panose="020B0604030504040204" pitchFamily="34" charset="-120"/>
              </a:rPr>
              <a:t>                                     </a:t>
            </a:r>
            <a:endParaRPr lang="en-US" altLang="zh-TW" sz="1200">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Char char="•"/>
            </a:pPr>
            <a:r>
              <a:rPr lang="zh-TW" altLang="en-US" sz="1200">
                <a:latin typeface="微軟正黑體" panose="020B0604030504040204" pitchFamily="34" charset="-120"/>
                <a:ea typeface="微軟正黑體" panose="020B0604030504040204" pitchFamily="34" charset="-120"/>
              </a:rPr>
              <a:t> </a:t>
            </a:r>
            <a:r>
              <a:rPr lang="en-US" altLang="ja-JP" sz="1200"/>
              <a:t>65 </a:t>
            </a:r>
            <a:r>
              <a:rPr lang="ja-JP" altLang="en-US" sz="1200">
                <a:latin typeface="微軟正黑體" panose="020B0604030504040204" pitchFamily="34" charset="-120"/>
                <a:ea typeface="微軟正黑體" panose="020B0604030504040204" pitchFamily="34" charset="-120"/>
              </a:rPr>
              <a:t>種關鍵成分</a:t>
            </a:r>
            <a:endParaRPr lang="en-US" altLang="zh-TW" sz="120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93BD440A-0614-8A4D-DEC4-5FA14444F5E6}"/>
              </a:ext>
            </a:extLst>
          </p:cNvPr>
          <p:cNvSpPr/>
          <p:nvPr/>
        </p:nvSpPr>
        <p:spPr>
          <a:xfrm>
            <a:off x="549275" y="2170113"/>
            <a:ext cx="3865563" cy="2124075"/>
          </a:xfrm>
          <a:prstGeom prst="rect">
            <a:avLst/>
          </a:prstGeom>
        </p:spPr>
        <p:txBody>
          <a:bodyPr>
            <a:spAutoFit/>
          </a:bodyPr>
          <a:lstStyle/>
          <a:p>
            <a:pPr marL="171450" indent="-171450">
              <a:spcBef>
                <a:spcPts val="0"/>
              </a:spcBef>
              <a:buFont typeface="Arial" panose="020B0604020202020204" pitchFamily="34" charset="0"/>
              <a:buChar char="•"/>
              <a:defRPr/>
            </a:pPr>
            <a:r>
              <a:rPr lang="it-IT" altLang="zh-TW" sz="1200" dirty="0"/>
              <a:t>13 surfactants of which 12 plant-based ones</a:t>
            </a:r>
            <a:endParaRPr lang="en-US" altLang="zh-TW" sz="1200" dirty="0"/>
          </a:p>
          <a:p>
            <a:pPr>
              <a:spcBef>
                <a:spcPts val="0"/>
              </a:spcBef>
              <a:defRPr/>
            </a:pPr>
            <a:endParaRPr lang="en-US" altLang="zh-TW" sz="1200" dirty="0"/>
          </a:p>
          <a:p>
            <a:pPr marL="171450" indent="-171450">
              <a:spcBef>
                <a:spcPts val="0"/>
              </a:spcBef>
              <a:buFont typeface="Arial" panose="020B0604020202020204" pitchFamily="34" charset="0"/>
              <a:buChar char="•"/>
              <a:defRPr/>
            </a:pPr>
            <a:r>
              <a:rPr lang="en-US" altLang="zh-TW" sz="1200" dirty="0"/>
              <a:t>17 natural oils with 3 essential ones</a:t>
            </a:r>
          </a:p>
          <a:p>
            <a:pPr marL="171450" indent="-171450">
              <a:spcBef>
                <a:spcPts val="0"/>
              </a:spcBef>
              <a:buFont typeface="Arial" panose="020B0604020202020204" pitchFamily="34" charset="0"/>
              <a:buChar char="•"/>
              <a:defRPr/>
            </a:pPr>
            <a:endParaRPr lang="en-US" altLang="zh-TW" sz="1200" dirty="0"/>
          </a:p>
          <a:p>
            <a:pPr marL="171450" indent="-171450">
              <a:spcBef>
                <a:spcPts val="0"/>
              </a:spcBef>
              <a:buFont typeface="Arial" panose="020B0604020202020204" pitchFamily="34" charset="0"/>
              <a:buChar char="•"/>
              <a:defRPr/>
            </a:pPr>
            <a:r>
              <a:rPr lang="en-US" altLang="zh-TW" sz="1200" dirty="0"/>
              <a:t>5 protein extracts + 3 amino acids</a:t>
            </a:r>
          </a:p>
          <a:p>
            <a:pPr marL="171450" indent="-171450">
              <a:spcBef>
                <a:spcPts val="0"/>
              </a:spcBef>
              <a:buFont typeface="Arial" panose="020B0604020202020204" pitchFamily="34" charset="0"/>
              <a:buChar char="•"/>
              <a:defRPr/>
            </a:pPr>
            <a:endParaRPr lang="en-US" altLang="zh-TW" sz="1200" dirty="0"/>
          </a:p>
          <a:p>
            <a:pPr marL="171450" indent="-171450">
              <a:spcBef>
                <a:spcPts val="0"/>
              </a:spcBef>
              <a:buFont typeface="Arial" panose="020B0604020202020204" pitchFamily="34" charset="0"/>
              <a:buChar char="•"/>
              <a:defRPr/>
            </a:pPr>
            <a:r>
              <a:rPr lang="en-US" altLang="zh-TW" sz="1200" dirty="0"/>
              <a:t>7 vitamins</a:t>
            </a:r>
          </a:p>
          <a:p>
            <a:pPr marL="171450" indent="-171450">
              <a:spcBef>
                <a:spcPts val="0"/>
              </a:spcBef>
              <a:buFont typeface="Arial" panose="020B0604020202020204" pitchFamily="34" charset="0"/>
              <a:buChar char="•"/>
              <a:defRPr/>
            </a:pPr>
            <a:endParaRPr lang="en-US" altLang="zh-TW" sz="1200" dirty="0"/>
          </a:p>
          <a:p>
            <a:pPr marL="171450" indent="-171450">
              <a:spcBef>
                <a:spcPts val="0"/>
              </a:spcBef>
              <a:buFont typeface="Arial" panose="020B0604020202020204" pitchFamily="34" charset="0"/>
              <a:buChar char="•"/>
              <a:defRPr/>
            </a:pPr>
            <a:r>
              <a:rPr lang="en-US" altLang="zh-TW" sz="1200" dirty="0"/>
              <a:t>17 multifunctional extracts, with 5 fermented ones</a:t>
            </a:r>
          </a:p>
          <a:p>
            <a:pPr marL="171450" indent="-171450">
              <a:spcBef>
                <a:spcPts val="0"/>
              </a:spcBef>
              <a:buFont typeface="Arial" panose="020B0604020202020204" pitchFamily="34" charset="0"/>
              <a:buChar char="•"/>
              <a:defRPr/>
            </a:pPr>
            <a:endParaRPr lang="en-US" altLang="zh-TW" sz="1200" dirty="0"/>
          </a:p>
          <a:p>
            <a:pPr marL="171450" indent="-171450">
              <a:spcBef>
                <a:spcPts val="0"/>
              </a:spcBef>
              <a:buFont typeface="Arial" panose="020B0604020202020204" pitchFamily="34" charset="0"/>
              <a:buChar char="•"/>
              <a:defRPr/>
            </a:pPr>
            <a:r>
              <a:rPr lang="en-US" altLang="zh-TW" sz="1200" dirty="0"/>
              <a:t>65 key ingredients</a:t>
            </a:r>
          </a:p>
        </p:txBody>
      </p:sp>
    </p:spTree>
  </p:cSld>
  <p:clrMapOvr>
    <a:masterClrMapping/>
  </p:clrMapOvr>
</p:sld>
</file>

<file path=ppt/theme/theme1.xml><?xml version="1.0" encoding="utf-8"?>
<a:theme xmlns:a="http://schemas.openxmlformats.org/drawingml/2006/main" name="Tema di Offic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9562</TotalTime>
  <Words>5231</Words>
  <Application>Microsoft Office PowerPoint</Application>
  <PresentationFormat>On-screen Show (16:9)</PresentationFormat>
  <Paragraphs>489</Paragraphs>
  <Slides>44</Slides>
  <Notes>2</Notes>
  <HiddenSlides>2</HiddenSlides>
  <MMClips>2</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Tema di Office</vt:lpstr>
      <vt:lpstr>1_Tema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Tempella Andrea</dc:creator>
  <cp:lastModifiedBy>eugene cheong</cp:lastModifiedBy>
  <cp:revision>319</cp:revision>
  <dcterms:created xsi:type="dcterms:W3CDTF">2022-07-14T13:18:08Z</dcterms:created>
  <dcterms:modified xsi:type="dcterms:W3CDTF">2023-10-02T08:14:50Z</dcterms:modified>
</cp:coreProperties>
</file>