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66" r:id="rId5"/>
    <p:sldId id="267" r:id="rId6"/>
    <p:sldId id="264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4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gze Li" userId="b0e89ffe1a9fa191" providerId="LiveId" clId="{53B8D93B-0462-4BC8-B8F3-BA0FB2DF12D2}"/>
    <pc:docChg chg="custSel modSld">
      <pc:chgData name="Mingze Li" userId="b0e89ffe1a9fa191" providerId="LiveId" clId="{53B8D93B-0462-4BC8-B8F3-BA0FB2DF12D2}" dt="2025-01-06T08:15:51.750" v="31" actId="478"/>
      <pc:docMkLst>
        <pc:docMk/>
      </pc:docMkLst>
      <pc:sldChg chg="delSp mod delAnim">
        <pc:chgData name="Mingze Li" userId="b0e89ffe1a9fa191" providerId="LiveId" clId="{53B8D93B-0462-4BC8-B8F3-BA0FB2DF12D2}" dt="2025-01-06T08:15:51.750" v="31" actId="478"/>
        <pc:sldMkLst>
          <pc:docMk/>
          <pc:sldMk cId="1038550938" sldId="270"/>
        </pc:sldMkLst>
        <pc:picChg chg="del">
          <ac:chgData name="Mingze Li" userId="b0e89ffe1a9fa191" providerId="LiveId" clId="{53B8D93B-0462-4BC8-B8F3-BA0FB2DF12D2}" dt="2025-01-06T08:15:34.178" v="0" actId="478"/>
          <ac:picMkLst>
            <pc:docMk/>
            <pc:sldMk cId="1038550938" sldId="270"/>
            <ac:picMk id="2" creationId="{866BAAA1-0C25-48E9-AA2E-5E1EDAF16173}"/>
          </ac:picMkLst>
        </pc:picChg>
        <pc:picChg chg="del">
          <ac:chgData name="Mingze Li" userId="b0e89ffe1a9fa191" providerId="LiveId" clId="{53B8D93B-0462-4BC8-B8F3-BA0FB2DF12D2}" dt="2025-01-06T08:15:34.828" v="1" actId="478"/>
          <ac:picMkLst>
            <pc:docMk/>
            <pc:sldMk cId="1038550938" sldId="270"/>
            <ac:picMk id="3" creationId="{95E65BB9-E141-4E45-981A-180F51A1AD98}"/>
          </ac:picMkLst>
        </pc:picChg>
        <pc:picChg chg="del">
          <ac:chgData name="Mingze Li" userId="b0e89ffe1a9fa191" providerId="LiveId" clId="{53B8D93B-0462-4BC8-B8F3-BA0FB2DF12D2}" dt="2025-01-06T08:15:36.712" v="5" actId="478"/>
          <ac:picMkLst>
            <pc:docMk/>
            <pc:sldMk cId="1038550938" sldId="270"/>
            <ac:picMk id="6" creationId="{C11AE7C5-84CF-456A-B9E2-1CFC77D3129F}"/>
          </ac:picMkLst>
        </pc:picChg>
        <pc:picChg chg="del">
          <ac:chgData name="Mingze Li" userId="b0e89ffe1a9fa191" providerId="LiveId" clId="{53B8D93B-0462-4BC8-B8F3-BA0FB2DF12D2}" dt="2025-01-06T08:15:37.169" v="6" actId="478"/>
          <ac:picMkLst>
            <pc:docMk/>
            <pc:sldMk cId="1038550938" sldId="270"/>
            <ac:picMk id="7" creationId="{9ADAD018-A264-4480-A44F-3EF7B45876EE}"/>
          </ac:picMkLst>
        </pc:picChg>
        <pc:picChg chg="del">
          <ac:chgData name="Mingze Li" userId="b0e89ffe1a9fa191" providerId="LiveId" clId="{53B8D93B-0462-4BC8-B8F3-BA0FB2DF12D2}" dt="2025-01-06T08:15:38.511" v="9" actId="478"/>
          <ac:picMkLst>
            <pc:docMk/>
            <pc:sldMk cId="1038550938" sldId="270"/>
            <ac:picMk id="8" creationId="{C6644797-EE61-4653-B5DE-31A8F9B45BCA}"/>
          </ac:picMkLst>
        </pc:picChg>
        <pc:picChg chg="del">
          <ac:chgData name="Mingze Li" userId="b0e89ffe1a9fa191" providerId="LiveId" clId="{53B8D93B-0462-4BC8-B8F3-BA0FB2DF12D2}" dt="2025-01-06T08:15:40.829" v="10" actId="478"/>
          <ac:picMkLst>
            <pc:docMk/>
            <pc:sldMk cId="1038550938" sldId="270"/>
            <ac:picMk id="9" creationId="{023BA771-C2F6-47A7-9D33-751FE0950779}"/>
          </ac:picMkLst>
        </pc:picChg>
        <pc:picChg chg="del">
          <ac:chgData name="Mingze Li" userId="b0e89ffe1a9fa191" providerId="LiveId" clId="{53B8D93B-0462-4BC8-B8F3-BA0FB2DF12D2}" dt="2025-01-06T08:15:42.158" v="13" actId="478"/>
          <ac:picMkLst>
            <pc:docMk/>
            <pc:sldMk cId="1038550938" sldId="270"/>
            <ac:picMk id="10" creationId="{1B67F5A6-D7A8-4EEB-8095-28DA62396D2C}"/>
          </ac:picMkLst>
        </pc:picChg>
        <pc:picChg chg="del">
          <ac:chgData name="Mingze Li" userId="b0e89ffe1a9fa191" providerId="LiveId" clId="{53B8D93B-0462-4BC8-B8F3-BA0FB2DF12D2}" dt="2025-01-06T08:15:42.777" v="14" actId="478"/>
          <ac:picMkLst>
            <pc:docMk/>
            <pc:sldMk cId="1038550938" sldId="270"/>
            <ac:picMk id="11" creationId="{DC180144-CF3C-41FC-99D7-0AF624477A7A}"/>
          </ac:picMkLst>
        </pc:picChg>
        <pc:picChg chg="del">
          <ac:chgData name="Mingze Li" userId="b0e89ffe1a9fa191" providerId="LiveId" clId="{53B8D93B-0462-4BC8-B8F3-BA0FB2DF12D2}" dt="2025-01-06T08:15:47.746" v="23" actId="478"/>
          <ac:picMkLst>
            <pc:docMk/>
            <pc:sldMk cId="1038550938" sldId="270"/>
            <ac:picMk id="12" creationId="{2514F3D9-AE3E-44B7-AA0F-273E5A51AA77}"/>
          </ac:picMkLst>
        </pc:picChg>
        <pc:picChg chg="del">
          <ac:chgData name="Mingze Li" userId="b0e89ffe1a9fa191" providerId="LiveId" clId="{53B8D93B-0462-4BC8-B8F3-BA0FB2DF12D2}" dt="2025-01-06T08:15:47.340" v="22" actId="478"/>
          <ac:picMkLst>
            <pc:docMk/>
            <pc:sldMk cId="1038550938" sldId="270"/>
            <ac:picMk id="13" creationId="{087C8714-E756-410E-B4CB-D8080D83208B}"/>
          </ac:picMkLst>
        </pc:picChg>
        <pc:picChg chg="del">
          <ac:chgData name="Mingze Li" userId="b0e89ffe1a9fa191" providerId="LiveId" clId="{53B8D93B-0462-4BC8-B8F3-BA0FB2DF12D2}" dt="2025-01-06T08:15:46.927" v="21" actId="478"/>
          <ac:picMkLst>
            <pc:docMk/>
            <pc:sldMk cId="1038550938" sldId="270"/>
            <ac:picMk id="14" creationId="{E570C7A8-A9BC-451A-B510-A35153D093D8}"/>
          </ac:picMkLst>
        </pc:picChg>
        <pc:picChg chg="del">
          <ac:chgData name="Mingze Li" userId="b0e89ffe1a9fa191" providerId="LiveId" clId="{53B8D93B-0462-4BC8-B8F3-BA0FB2DF12D2}" dt="2025-01-06T08:15:46.439" v="20" actId="478"/>
          <ac:picMkLst>
            <pc:docMk/>
            <pc:sldMk cId="1038550938" sldId="270"/>
            <ac:picMk id="15" creationId="{A9FB1346-9C0E-4840-BFDB-3EA9F7A85A65}"/>
          </ac:picMkLst>
        </pc:picChg>
        <pc:picChg chg="del">
          <ac:chgData name="Mingze Li" userId="b0e89ffe1a9fa191" providerId="LiveId" clId="{53B8D93B-0462-4BC8-B8F3-BA0FB2DF12D2}" dt="2025-01-06T08:15:45.962" v="19" actId="478"/>
          <ac:picMkLst>
            <pc:docMk/>
            <pc:sldMk cId="1038550938" sldId="270"/>
            <ac:picMk id="16" creationId="{D527D157-87AE-42A2-9EA3-35AB40210421}"/>
          </ac:picMkLst>
        </pc:picChg>
        <pc:picChg chg="del">
          <ac:chgData name="Mingze Li" userId="b0e89ffe1a9fa191" providerId="LiveId" clId="{53B8D93B-0462-4BC8-B8F3-BA0FB2DF12D2}" dt="2025-01-06T08:15:45.428" v="18" actId="478"/>
          <ac:picMkLst>
            <pc:docMk/>
            <pc:sldMk cId="1038550938" sldId="270"/>
            <ac:picMk id="17" creationId="{CD6E33C5-B346-4EF0-9239-26E96293A9C7}"/>
          </ac:picMkLst>
        </pc:picChg>
        <pc:picChg chg="del">
          <ac:chgData name="Mingze Li" userId="b0e89ffe1a9fa191" providerId="LiveId" clId="{53B8D93B-0462-4BC8-B8F3-BA0FB2DF12D2}" dt="2025-01-06T08:15:44.685" v="17" actId="478"/>
          <ac:picMkLst>
            <pc:docMk/>
            <pc:sldMk cId="1038550938" sldId="270"/>
            <ac:picMk id="18" creationId="{46CA0946-2B8C-40D7-B334-C4D888856AA6}"/>
          </ac:picMkLst>
        </pc:picChg>
        <pc:picChg chg="del">
          <ac:chgData name="Mingze Li" userId="b0e89ffe1a9fa191" providerId="LiveId" clId="{53B8D93B-0462-4BC8-B8F3-BA0FB2DF12D2}" dt="2025-01-06T08:15:44.188" v="16" actId="478"/>
          <ac:picMkLst>
            <pc:docMk/>
            <pc:sldMk cId="1038550938" sldId="270"/>
            <ac:picMk id="19" creationId="{700EDDA0-BC27-4F22-86C6-EA43A8AD072E}"/>
          </ac:picMkLst>
        </pc:picChg>
        <pc:picChg chg="del">
          <ac:chgData name="Mingze Li" userId="b0e89ffe1a9fa191" providerId="LiveId" clId="{53B8D93B-0462-4BC8-B8F3-BA0FB2DF12D2}" dt="2025-01-06T08:15:35.271" v="2" actId="478"/>
          <ac:picMkLst>
            <pc:docMk/>
            <pc:sldMk cId="1038550938" sldId="270"/>
            <ac:picMk id="20" creationId="{3CC3D27D-00FF-47B9-980C-71D1D3406F1D}"/>
          </ac:picMkLst>
        </pc:picChg>
        <pc:picChg chg="del">
          <ac:chgData name="Mingze Li" userId="b0e89ffe1a9fa191" providerId="LiveId" clId="{53B8D93B-0462-4BC8-B8F3-BA0FB2DF12D2}" dt="2025-01-06T08:15:35.718" v="3" actId="478"/>
          <ac:picMkLst>
            <pc:docMk/>
            <pc:sldMk cId="1038550938" sldId="270"/>
            <ac:picMk id="21" creationId="{B37A5AB9-6587-47F9-A316-BEF61A90AD7F}"/>
          </ac:picMkLst>
        </pc:picChg>
        <pc:picChg chg="del">
          <ac:chgData name="Mingze Li" userId="b0e89ffe1a9fa191" providerId="LiveId" clId="{53B8D93B-0462-4BC8-B8F3-BA0FB2DF12D2}" dt="2025-01-06T08:15:36.330" v="4" actId="478"/>
          <ac:picMkLst>
            <pc:docMk/>
            <pc:sldMk cId="1038550938" sldId="270"/>
            <ac:picMk id="22" creationId="{F3D0F06E-0950-4D1C-B84B-27DE3E74BA46}"/>
          </ac:picMkLst>
        </pc:picChg>
        <pc:picChg chg="del">
          <ac:chgData name="Mingze Li" userId="b0e89ffe1a9fa191" providerId="LiveId" clId="{53B8D93B-0462-4BC8-B8F3-BA0FB2DF12D2}" dt="2025-01-06T08:15:37.560" v="7" actId="478"/>
          <ac:picMkLst>
            <pc:docMk/>
            <pc:sldMk cId="1038550938" sldId="270"/>
            <ac:picMk id="23" creationId="{019F716E-7890-436C-8667-517071CF6C91}"/>
          </ac:picMkLst>
        </pc:picChg>
        <pc:picChg chg="del">
          <ac:chgData name="Mingze Li" userId="b0e89ffe1a9fa191" providerId="LiveId" clId="{53B8D93B-0462-4BC8-B8F3-BA0FB2DF12D2}" dt="2025-01-06T08:15:38.029" v="8" actId="478"/>
          <ac:picMkLst>
            <pc:docMk/>
            <pc:sldMk cId="1038550938" sldId="270"/>
            <ac:picMk id="24" creationId="{98938CA4-3D71-4308-B5A1-2A5182F4264A}"/>
          </ac:picMkLst>
        </pc:picChg>
        <pc:picChg chg="del">
          <ac:chgData name="Mingze Li" userId="b0e89ffe1a9fa191" providerId="LiveId" clId="{53B8D93B-0462-4BC8-B8F3-BA0FB2DF12D2}" dt="2025-01-06T08:15:41.223" v="11" actId="478"/>
          <ac:picMkLst>
            <pc:docMk/>
            <pc:sldMk cId="1038550938" sldId="270"/>
            <ac:picMk id="25" creationId="{F3B0CFD5-127A-4E60-8A91-F8F019612F46}"/>
          </ac:picMkLst>
        </pc:picChg>
        <pc:picChg chg="del">
          <ac:chgData name="Mingze Li" userId="b0e89ffe1a9fa191" providerId="LiveId" clId="{53B8D93B-0462-4BC8-B8F3-BA0FB2DF12D2}" dt="2025-01-06T08:15:41.649" v="12" actId="478"/>
          <ac:picMkLst>
            <pc:docMk/>
            <pc:sldMk cId="1038550938" sldId="270"/>
            <ac:picMk id="26" creationId="{516B7B2D-A303-48B6-8E12-5FDA9768ED6D}"/>
          </ac:picMkLst>
        </pc:picChg>
        <pc:picChg chg="del">
          <ac:chgData name="Mingze Li" userId="b0e89ffe1a9fa191" providerId="LiveId" clId="{53B8D93B-0462-4BC8-B8F3-BA0FB2DF12D2}" dt="2025-01-06T08:15:43.349" v="15" actId="478"/>
          <ac:picMkLst>
            <pc:docMk/>
            <pc:sldMk cId="1038550938" sldId="270"/>
            <ac:picMk id="27" creationId="{57EDFBC7-B171-46F7-9411-7E73D7121948}"/>
          </ac:picMkLst>
        </pc:picChg>
        <pc:picChg chg="del">
          <ac:chgData name="Mingze Li" userId="b0e89ffe1a9fa191" providerId="LiveId" clId="{53B8D93B-0462-4BC8-B8F3-BA0FB2DF12D2}" dt="2025-01-06T08:15:48.180" v="24" actId="478"/>
          <ac:picMkLst>
            <pc:docMk/>
            <pc:sldMk cId="1038550938" sldId="270"/>
            <ac:picMk id="36" creationId="{7F3492BD-DCF5-4920-98B8-1DF7BEC03B78}"/>
          </ac:picMkLst>
        </pc:picChg>
        <pc:picChg chg="del">
          <ac:chgData name="Mingze Li" userId="b0e89ffe1a9fa191" providerId="LiveId" clId="{53B8D93B-0462-4BC8-B8F3-BA0FB2DF12D2}" dt="2025-01-06T08:15:48.709" v="25" actId="478"/>
          <ac:picMkLst>
            <pc:docMk/>
            <pc:sldMk cId="1038550938" sldId="270"/>
            <ac:picMk id="37" creationId="{F79945AE-0DEE-4CBF-B9F6-805BFFAEFBE9}"/>
          </ac:picMkLst>
        </pc:picChg>
        <pc:picChg chg="del">
          <ac:chgData name="Mingze Li" userId="b0e89ffe1a9fa191" providerId="LiveId" clId="{53B8D93B-0462-4BC8-B8F3-BA0FB2DF12D2}" dt="2025-01-06T08:15:49.209" v="26" actId="478"/>
          <ac:picMkLst>
            <pc:docMk/>
            <pc:sldMk cId="1038550938" sldId="270"/>
            <ac:picMk id="38" creationId="{B8CA578D-B61B-447F-A304-C3A54F06E52D}"/>
          </ac:picMkLst>
        </pc:picChg>
        <pc:picChg chg="del">
          <ac:chgData name="Mingze Li" userId="b0e89ffe1a9fa191" providerId="LiveId" clId="{53B8D93B-0462-4BC8-B8F3-BA0FB2DF12D2}" dt="2025-01-06T08:15:49.671" v="27" actId="478"/>
          <ac:picMkLst>
            <pc:docMk/>
            <pc:sldMk cId="1038550938" sldId="270"/>
            <ac:picMk id="39" creationId="{AF8B1174-6A58-48A7-8BC0-61FF0E5BB89C}"/>
          </ac:picMkLst>
        </pc:picChg>
        <pc:picChg chg="del">
          <ac:chgData name="Mingze Li" userId="b0e89ffe1a9fa191" providerId="LiveId" clId="{53B8D93B-0462-4BC8-B8F3-BA0FB2DF12D2}" dt="2025-01-06T08:15:50.279" v="28" actId="478"/>
          <ac:picMkLst>
            <pc:docMk/>
            <pc:sldMk cId="1038550938" sldId="270"/>
            <ac:picMk id="40" creationId="{57186B3A-716E-4885-BF9A-ADD7CF92F4D8}"/>
          </ac:picMkLst>
        </pc:picChg>
        <pc:picChg chg="del">
          <ac:chgData name="Mingze Li" userId="b0e89ffe1a9fa191" providerId="LiveId" clId="{53B8D93B-0462-4BC8-B8F3-BA0FB2DF12D2}" dt="2025-01-06T08:15:50.819" v="29" actId="478"/>
          <ac:picMkLst>
            <pc:docMk/>
            <pc:sldMk cId="1038550938" sldId="270"/>
            <ac:picMk id="41" creationId="{30639F76-D4A9-4518-8B34-057A5ACD6A32}"/>
          </ac:picMkLst>
        </pc:picChg>
        <pc:picChg chg="del">
          <ac:chgData name="Mingze Li" userId="b0e89ffe1a9fa191" providerId="LiveId" clId="{53B8D93B-0462-4BC8-B8F3-BA0FB2DF12D2}" dt="2025-01-06T08:15:51.284" v="30" actId="478"/>
          <ac:picMkLst>
            <pc:docMk/>
            <pc:sldMk cId="1038550938" sldId="270"/>
            <ac:picMk id="42" creationId="{EF3869E1-DEC4-4470-941C-847D97AE31B8}"/>
          </ac:picMkLst>
        </pc:picChg>
        <pc:picChg chg="del">
          <ac:chgData name="Mingze Li" userId="b0e89ffe1a9fa191" providerId="LiveId" clId="{53B8D93B-0462-4BC8-B8F3-BA0FB2DF12D2}" dt="2025-01-06T08:15:51.750" v="31" actId="478"/>
          <ac:picMkLst>
            <pc:docMk/>
            <pc:sldMk cId="1038550938" sldId="270"/>
            <ac:picMk id="43" creationId="{3216A26A-F449-4E9F-B340-9C6B80B6D3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FFCB57-0265-47C6-981F-1C5103739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6CA582B-D1FB-4BA6-8719-A50F32541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8A06002-62F8-498A-A6AE-03E4CB0C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4EE8DB-6ADF-4BBA-8DCB-0F109E114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7E5205F-BB73-49A5-AB5E-F1E1D831B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23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380587-52CA-4CAB-A4A4-99A7D021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F04B806-F6EE-4E35-AA75-35AD26A1A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D4BE92-8A9B-4E57-9320-D1C148B91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56880C-56BB-4CB9-8816-4084B7C34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38013C-3FAE-492B-A8D9-ABB04FEA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25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7D85483-3D9B-4857-9058-B0B488458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E547064-78D7-4009-9BA5-BF9AC3E0C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709370-457B-4677-BC63-99EFAECB6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22FAD6-D1D1-43B0-9743-F0DF57EC4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49F635-8874-4D46-99EB-3055820E1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142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C83569-E24C-48BC-8DFD-19A6B202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918EAA-EA80-4A4C-B9BB-BDF87AD14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022EE8-707D-41CB-A6AA-02593E0A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448547-BD8D-428D-A33D-D646AA418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D3975E-96B6-4A41-963F-2E2DB4D03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438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E11F40-3A26-4EF2-BA2C-AB9139627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EC9FE23-9AB6-47AB-889F-9761F0205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F64937-6923-4EC5-8C9F-2FAF2990C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DFC72E-86D7-49C0-876D-5C723B538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60BAF3-3078-48CA-9634-8C07082B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399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43B19F-194C-45F9-AF5B-B8862991B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A8F628-68DE-4B64-931C-B5AF17ED3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E3CC657-C2C0-4396-A687-F6A2174A4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A21ABD-0A6D-4010-9EDC-DCFCC8A50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73933B-F3C2-45F3-8C21-67DC85379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F5AAD3-D9F5-484A-AED4-7CE72E407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75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46EE9D-8569-4834-8ADC-4FF087B22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3E72E53-ECBF-4442-B985-3F81EDF90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D410608-026A-4F1A-884A-90D40ABF5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7C2A086-664B-4DA5-B2D5-FCFCF9AB4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BB7FB56-53AC-487F-B87A-44FA0E2ED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25C25D3-8E5C-4100-B9FA-EA82B2F4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558521F-D29F-48AB-8313-5D33665F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79C5BEF-8529-42F3-A06D-2D8D1316F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488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A00CB3-F327-4620-8B32-99091DBD8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D3390AD-B2D1-4D7F-AFFC-7F32B6C7B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A6AAB52-4038-4E17-9F6A-A9FF0BE7D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5C85E0F-EC14-4D84-B3B2-F2362CCEE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305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C22DE59-DAAF-4212-BC7B-9F9BAA5A4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0CB4AB2-DC22-449E-BE89-045ECBE5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94702BF-6ECF-410C-850A-866164B48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87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4C307A-7E1F-4808-AEF1-DFD9ABFB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7FA8EE-D519-445C-9003-59DA78212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761EE4-24E5-4F36-98C8-176C4DDB9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298386E-85F0-4BE9-A169-652F719E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47DE12-6DEF-4361-8AF4-9C4B5AEC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3483865-7C92-4444-9422-D9E11A39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286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78D039-B968-4D5C-8D12-0A8A7DF55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4F697BE-C9E7-43B4-A625-E8FBA0759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90272FD-76A1-445A-91C7-D306B10ED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377176D-819E-468E-8196-8E2B89113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312353-4B6B-4466-A65D-2D60D270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CC0D2FB-0699-4016-B638-E17F8DEC9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383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B9AEBFD-9C95-42C1-A69A-2CBB89C9B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CF79F61-ECEE-4CCA-81BB-3B63EE55C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35698C-C6A2-4222-9D90-FBD796B29B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98EFD-A2FF-43A2-B021-7F1088DFA02F}" type="datetimeFigureOut">
              <a:rPr lang="zh-CN" altLang="en-US" smtClean="0"/>
              <a:t>2025/1/6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C3234B-ED35-4802-B8F3-1A88803E7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DBB058-70FB-4BE2-8335-AF08677CFF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578D-EF93-4D87-BFA3-A62F3D99C5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69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3BCC49F1-3DDA-4878-A689-77ED71AFC6DD}"/>
              </a:ext>
            </a:extLst>
          </p:cNvPr>
          <p:cNvSpPr txBox="1"/>
          <p:nvPr/>
        </p:nvSpPr>
        <p:spPr>
          <a:xfrm>
            <a:off x="553685" y="773163"/>
            <a:ext cx="218951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200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评价指标类型：</a:t>
            </a:r>
            <a:endParaRPr lang="en-US" altLang="zh-CN" sz="2200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FEE25BF-2067-4133-856F-11FD67B36F8E}"/>
              </a:ext>
            </a:extLst>
          </p:cNvPr>
          <p:cNvSpPr txBox="1"/>
          <p:nvPr/>
        </p:nvSpPr>
        <p:spPr>
          <a:xfrm>
            <a:off x="553685" y="1620268"/>
            <a:ext cx="30702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MOS-Q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：语音质量、自然度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94EF100-6463-49AD-AAF6-8B701618B0AE}"/>
              </a:ext>
            </a:extLst>
          </p:cNvPr>
          <p:cNvSpPr txBox="1"/>
          <p:nvPr/>
        </p:nvSpPr>
        <p:spPr>
          <a:xfrm>
            <a:off x="3839193" y="1620268"/>
            <a:ext cx="42162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MOS-S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：音色和</a:t>
            </a:r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reference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的相似度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B693ACE-E6CC-4941-8079-5388BB585620}"/>
              </a:ext>
            </a:extLst>
          </p:cNvPr>
          <p:cNvSpPr txBox="1"/>
          <p:nvPr/>
        </p:nvSpPr>
        <p:spPr>
          <a:xfrm>
            <a:off x="7868886" y="1620268"/>
            <a:ext cx="42162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MOS-A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：语音风格和描述词的匹配度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94C5C13-E9DE-4A1A-A55A-FB4B6FF3FC86}"/>
              </a:ext>
            </a:extLst>
          </p:cNvPr>
          <p:cNvSpPr txBox="1"/>
          <p:nvPr/>
        </p:nvSpPr>
        <p:spPr>
          <a:xfrm>
            <a:off x="842652" y="2259557"/>
            <a:ext cx="3070267" cy="2128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：非常好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：好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：尚可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：差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：非常差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52FC528-1B45-4E3B-9874-B4EE3819010B}"/>
              </a:ext>
            </a:extLst>
          </p:cNvPr>
          <p:cNvSpPr txBox="1"/>
          <p:nvPr/>
        </p:nvSpPr>
        <p:spPr>
          <a:xfrm>
            <a:off x="4560866" y="2259557"/>
            <a:ext cx="3070267" cy="2128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：非常像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：像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：尚可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：不像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：完全不像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A086D9E-69AB-476D-ACCD-1B63A2769D13}"/>
              </a:ext>
            </a:extLst>
          </p:cNvPr>
          <p:cNvSpPr txBox="1"/>
          <p:nvPr/>
        </p:nvSpPr>
        <p:spPr>
          <a:xfrm>
            <a:off x="8610353" y="2259557"/>
            <a:ext cx="3070267" cy="2128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：非常匹配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：基本匹配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：尚可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b="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：不甚匹配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：毫不相干</a:t>
            </a:r>
            <a:endParaRPr lang="en-US" altLang="zh-CN" b="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626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11">
            <a:extLst>
              <a:ext uri="{FF2B5EF4-FFF2-40B4-BE49-F238E27FC236}">
                <a16:creationId xmlns:a16="http://schemas.microsoft.com/office/drawing/2014/main" id="{1EADF2B7-C1DF-4BC3-B31B-DCBEB8DE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587181"/>
              </p:ext>
            </p:extLst>
          </p:nvPr>
        </p:nvGraphicFramePr>
        <p:xfrm>
          <a:off x="668299" y="443088"/>
          <a:ext cx="4705349" cy="597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250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977899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1-4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中老年女性，中等偏强情感起伏，中等信噪比（有一定底噪），有混响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中年女性，悲伤的，中等信噪比（有一定底噪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中年男性，愤怒的，较高信噪比（底噪较小），无混响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中年男性，愉悦的，高信噪比（几乎无底噪），无混响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老年男性，较强情感起伏，较高信噪比（底噪较小），无混响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年轻男性，中性情感，高信噪比（无底噪），无混响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年轻女性，中性情感，中等信噪比（有一定底噪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  <p:graphicFrame>
        <p:nvGraphicFramePr>
          <p:cNvPr id="13" name="表格 11">
            <a:extLst>
              <a:ext uri="{FF2B5EF4-FFF2-40B4-BE49-F238E27FC236}">
                <a16:creationId xmlns:a16="http://schemas.microsoft.com/office/drawing/2014/main" id="{F6C72A87-00D3-47F4-9575-5F171C6B9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312258"/>
              </p:ext>
            </p:extLst>
          </p:nvPr>
        </p:nvGraphicFramePr>
        <p:xfrm>
          <a:off x="6740138" y="443088"/>
          <a:ext cx="4705349" cy="597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250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977899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2-4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中老年女性，中等偏强情感起伏，中等信噪比（有一定底噪），有混响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中年女性，悲伤的，中等信噪比（有一定底噪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中年男性，愤怒的，较高信噪比（底噪较小），无混响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中年男性，愉悦的，高信噪比（几乎无底噪），无混响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老年男性，较强情感起伏，较高信噪比（底噪较小），无混响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年轻男性，中性情感，高信噪比（无底噪），无混响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年轻女性，中性情感，中等信噪比（有一定底噪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38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11">
            <a:extLst>
              <a:ext uri="{FF2B5EF4-FFF2-40B4-BE49-F238E27FC236}">
                <a16:creationId xmlns:a16="http://schemas.microsoft.com/office/drawing/2014/main" id="{1EADF2B7-C1DF-4BC3-B31B-DCBEB8DE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567170"/>
              </p:ext>
            </p:extLst>
          </p:nvPr>
        </p:nvGraphicFramePr>
        <p:xfrm>
          <a:off x="668299" y="443088"/>
          <a:ext cx="4705349" cy="597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250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977899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1-3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中老年女性，中等偏强情感起伏，中等信噪比（有一定底噪），有混响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中年女性，悲伤的，中等信噪比（有一定底噪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中年男性，愤怒的，较高信噪比（底噪较小），无混响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中年男性，愉悦的，高信噪比（几乎无底噪），无混响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老年男性，较强情感起伏，较高信噪比（底噪较小），无混响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年轻男性，中性情感，高信噪比（无底噪），无混响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年轻女性，中性情感，中等信噪比（有一定底噪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  <p:graphicFrame>
        <p:nvGraphicFramePr>
          <p:cNvPr id="13" name="表格 11">
            <a:extLst>
              <a:ext uri="{FF2B5EF4-FFF2-40B4-BE49-F238E27FC236}">
                <a16:creationId xmlns:a16="http://schemas.microsoft.com/office/drawing/2014/main" id="{F6C72A87-00D3-47F4-9575-5F171C6B9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51606"/>
              </p:ext>
            </p:extLst>
          </p:nvPr>
        </p:nvGraphicFramePr>
        <p:xfrm>
          <a:off x="6740138" y="443088"/>
          <a:ext cx="4705349" cy="597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250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977899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2-3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中老年女性，中等偏强情感起伏，中等信噪比（有一定底噪），有混响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中年女性，悲伤的，中等信噪比（有一定底噪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中年男性，愤怒的，较高信噪比（底噪较小），无混响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中年男性，愉悦的，高信噪比（几乎无底噪），无混响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老年男性，较强情感起伏，较高信噪比（底噪较小），无混响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年轻男性，中性情感，高信噪比（无底噪），无混响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年轻女性，中性情感，中等信噪比（有一定底噪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97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11">
            <a:extLst>
              <a:ext uri="{FF2B5EF4-FFF2-40B4-BE49-F238E27FC236}">
                <a16:creationId xmlns:a16="http://schemas.microsoft.com/office/drawing/2014/main" id="{1EADF2B7-C1DF-4BC3-B31B-DCBEB8DE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62155"/>
              </p:ext>
            </p:extLst>
          </p:nvPr>
        </p:nvGraphicFramePr>
        <p:xfrm>
          <a:off x="668299" y="443088"/>
          <a:ext cx="4705349" cy="597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250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977899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1-2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中老年女性，中等偏强情感起伏，中等信噪比（有一定底噪），有混响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中年女性，悲伤的，中等信噪比（有一定底噪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中年男性，愤怒的，较高信噪比（底噪较小），无混响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中年男性，愉悦的，高信噪比（几乎无底噪），无混响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老年男性，较强情感起伏，较高信噪比（底噪较小），无混响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年轻男性，中性情感，高信噪比（无底噪），无混响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年轻女性，中性情感，中等信噪比（有一定底噪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  <p:graphicFrame>
        <p:nvGraphicFramePr>
          <p:cNvPr id="13" name="表格 11">
            <a:extLst>
              <a:ext uri="{FF2B5EF4-FFF2-40B4-BE49-F238E27FC236}">
                <a16:creationId xmlns:a16="http://schemas.microsoft.com/office/drawing/2014/main" id="{F6C72A87-00D3-47F4-9575-5F171C6B9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976366"/>
              </p:ext>
            </p:extLst>
          </p:nvPr>
        </p:nvGraphicFramePr>
        <p:xfrm>
          <a:off x="6740138" y="443088"/>
          <a:ext cx="4705349" cy="597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250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977899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2-2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中老年女性，中等偏强情感起伏，中等信噪比（有一定底噪），有混响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中年女性，悲伤的，中等信噪比（有一定底噪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中年男性，愤怒的，较高信噪比（底噪较小），无混响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中年男性，愉悦的，高信噪比（几乎无底噪），无混响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老年男性，较强情感起伏，较高信噪比（底噪较小），无混响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年轻男性，中性情感，高信噪比（无底噪），无混响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年轻女性，中性情感，中等信噪比（有一定底噪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006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11">
            <a:extLst>
              <a:ext uri="{FF2B5EF4-FFF2-40B4-BE49-F238E27FC236}">
                <a16:creationId xmlns:a16="http://schemas.microsoft.com/office/drawing/2014/main" id="{1EADF2B7-C1DF-4BC3-B31B-DCBEB8DE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234112"/>
              </p:ext>
            </p:extLst>
          </p:nvPr>
        </p:nvGraphicFramePr>
        <p:xfrm>
          <a:off x="668299" y="443088"/>
          <a:ext cx="4705349" cy="597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250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977899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1-1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中老年女性，中等偏强情感起伏，中等信噪比（有一定底噪），有混响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中年女性，悲伤的，中等信噪比（有一定底噪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中年男性，愤怒的，较高信噪比（底噪较小），无混响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中年男性，愉悦的，高信噪比（几乎无底噪），无混响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老年男性，较强情感起伏，较高信噪比（底噪较小），无混响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年轻男性，中性情感，高信噪比（无底噪），无混响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年轻女性，中性情感，中等信噪比（有一定底噪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  <p:graphicFrame>
        <p:nvGraphicFramePr>
          <p:cNvPr id="13" name="表格 11">
            <a:extLst>
              <a:ext uri="{FF2B5EF4-FFF2-40B4-BE49-F238E27FC236}">
                <a16:creationId xmlns:a16="http://schemas.microsoft.com/office/drawing/2014/main" id="{F6C72A87-00D3-47F4-9575-5F171C6B9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415491"/>
              </p:ext>
            </p:extLst>
          </p:nvPr>
        </p:nvGraphicFramePr>
        <p:xfrm>
          <a:off x="6740138" y="443088"/>
          <a:ext cx="4705349" cy="5971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250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977899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2-1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中老年女性，中等偏强情感起伏，中等信噪比（有一定底噪），有混响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中年女性，悲伤的，中等信噪比（有一定底噪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中年男性，愤怒的，较高信噪比（底噪较小），无混响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中年男性，愉悦的，高信噪比（几乎无底噪），无混响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老年男性，较强情感起伏，较高信噪比（底噪较小），无混响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年轻男性，中性情感，高信噪比（无底噪），无混响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100" dirty="0"/>
                        <a:t>年轻女性，中性情感，中等信噪比（有一定底噪</a:t>
                      </a:r>
                      <a:r>
                        <a:rPr lang="en-US" altLang="zh-CN" sz="1100" dirty="0"/>
                        <a:t>)</a:t>
                      </a:r>
                      <a:r>
                        <a:rPr lang="zh-CN" altLang="en-US" sz="1100" dirty="0"/>
                        <a:t>，无混响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62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11">
            <a:extLst>
              <a:ext uri="{FF2B5EF4-FFF2-40B4-BE49-F238E27FC236}">
                <a16:creationId xmlns:a16="http://schemas.microsoft.com/office/drawing/2014/main" id="{1EADF2B7-C1DF-4BC3-B31B-DCBEB8DE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615185"/>
              </p:ext>
            </p:extLst>
          </p:nvPr>
        </p:nvGraphicFramePr>
        <p:xfrm>
          <a:off x="323850" y="651744"/>
          <a:ext cx="5549901" cy="562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44">
                  <a:extLst>
                    <a:ext uri="{9D8B030D-6E8A-4147-A177-3AD203B41FA5}">
                      <a16:colId xmlns:a16="http://schemas.microsoft.com/office/drawing/2014/main" val="3972410471"/>
                    </a:ext>
                  </a:extLst>
                </a:gridCol>
                <a:gridCol w="1084445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265585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871387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2933158663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en-US" altLang="zh-CN" dirty="0"/>
                        <a:t>REF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1-4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愤怒的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中性的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/>
                        <a:t>平淡的、无精打采的</a:t>
                      </a:r>
                    </a:p>
                    <a:p>
                      <a:endParaRPr lang="zh-CN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愠怒的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平静的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  <p:graphicFrame>
        <p:nvGraphicFramePr>
          <p:cNvPr id="5" name="表格 11">
            <a:extLst>
              <a:ext uri="{FF2B5EF4-FFF2-40B4-BE49-F238E27FC236}">
                <a16:creationId xmlns:a16="http://schemas.microsoft.com/office/drawing/2014/main" id="{45AA7292-539E-4A7B-B614-0C86FE13C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126723"/>
              </p:ext>
            </p:extLst>
          </p:nvPr>
        </p:nvGraphicFramePr>
        <p:xfrm>
          <a:off x="6369050" y="651744"/>
          <a:ext cx="5549901" cy="555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44">
                  <a:extLst>
                    <a:ext uri="{9D8B030D-6E8A-4147-A177-3AD203B41FA5}">
                      <a16:colId xmlns:a16="http://schemas.microsoft.com/office/drawing/2014/main" val="3972410471"/>
                    </a:ext>
                  </a:extLst>
                </a:gridCol>
                <a:gridCol w="1084445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265585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871387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2933158663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en-US" altLang="zh-CN" dirty="0"/>
                        <a:t>REF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2-4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愤怒的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中性的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愠怒的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平静的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48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11">
            <a:extLst>
              <a:ext uri="{FF2B5EF4-FFF2-40B4-BE49-F238E27FC236}">
                <a16:creationId xmlns:a16="http://schemas.microsoft.com/office/drawing/2014/main" id="{1EADF2B7-C1DF-4BC3-B31B-DCBEB8DE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546144"/>
              </p:ext>
            </p:extLst>
          </p:nvPr>
        </p:nvGraphicFramePr>
        <p:xfrm>
          <a:off x="323850" y="651744"/>
          <a:ext cx="5549901" cy="562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44">
                  <a:extLst>
                    <a:ext uri="{9D8B030D-6E8A-4147-A177-3AD203B41FA5}">
                      <a16:colId xmlns:a16="http://schemas.microsoft.com/office/drawing/2014/main" val="3972410471"/>
                    </a:ext>
                  </a:extLst>
                </a:gridCol>
                <a:gridCol w="1084445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265585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871387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2933158663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en-US" altLang="zh-CN" dirty="0"/>
                        <a:t>REF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1-3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愤怒的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中性的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/>
                        <a:t>平淡的、无精打采的</a:t>
                      </a:r>
                    </a:p>
                    <a:p>
                      <a:endParaRPr lang="zh-CN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愠怒的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平静的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  <p:graphicFrame>
        <p:nvGraphicFramePr>
          <p:cNvPr id="5" name="表格 11">
            <a:extLst>
              <a:ext uri="{FF2B5EF4-FFF2-40B4-BE49-F238E27FC236}">
                <a16:creationId xmlns:a16="http://schemas.microsoft.com/office/drawing/2014/main" id="{45AA7292-539E-4A7B-B614-0C86FE13C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863192"/>
              </p:ext>
            </p:extLst>
          </p:nvPr>
        </p:nvGraphicFramePr>
        <p:xfrm>
          <a:off x="6369050" y="651744"/>
          <a:ext cx="5549901" cy="555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44">
                  <a:extLst>
                    <a:ext uri="{9D8B030D-6E8A-4147-A177-3AD203B41FA5}">
                      <a16:colId xmlns:a16="http://schemas.microsoft.com/office/drawing/2014/main" val="3972410471"/>
                    </a:ext>
                  </a:extLst>
                </a:gridCol>
                <a:gridCol w="1084445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265585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871387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2933158663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en-US" altLang="zh-CN" dirty="0"/>
                        <a:t>REF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2-3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愤怒的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中性的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愠怒的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平静的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244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11">
            <a:extLst>
              <a:ext uri="{FF2B5EF4-FFF2-40B4-BE49-F238E27FC236}">
                <a16:creationId xmlns:a16="http://schemas.microsoft.com/office/drawing/2014/main" id="{1EADF2B7-C1DF-4BC3-B31B-DCBEB8DE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721497"/>
              </p:ext>
            </p:extLst>
          </p:nvPr>
        </p:nvGraphicFramePr>
        <p:xfrm>
          <a:off x="323850" y="651744"/>
          <a:ext cx="5549901" cy="562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44">
                  <a:extLst>
                    <a:ext uri="{9D8B030D-6E8A-4147-A177-3AD203B41FA5}">
                      <a16:colId xmlns:a16="http://schemas.microsoft.com/office/drawing/2014/main" val="3972410471"/>
                    </a:ext>
                  </a:extLst>
                </a:gridCol>
                <a:gridCol w="1084445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265585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871387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2933158663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en-US" altLang="zh-CN" dirty="0"/>
                        <a:t>REF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1-2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愤怒的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中性的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/>
                        <a:t>平淡的、无精打采的</a:t>
                      </a:r>
                    </a:p>
                    <a:p>
                      <a:endParaRPr lang="zh-CN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愠怒的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平静的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  <p:graphicFrame>
        <p:nvGraphicFramePr>
          <p:cNvPr id="5" name="表格 11">
            <a:extLst>
              <a:ext uri="{FF2B5EF4-FFF2-40B4-BE49-F238E27FC236}">
                <a16:creationId xmlns:a16="http://schemas.microsoft.com/office/drawing/2014/main" id="{45AA7292-539E-4A7B-B614-0C86FE13C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809440"/>
              </p:ext>
            </p:extLst>
          </p:nvPr>
        </p:nvGraphicFramePr>
        <p:xfrm>
          <a:off x="6369050" y="651744"/>
          <a:ext cx="5549901" cy="555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44">
                  <a:extLst>
                    <a:ext uri="{9D8B030D-6E8A-4147-A177-3AD203B41FA5}">
                      <a16:colId xmlns:a16="http://schemas.microsoft.com/office/drawing/2014/main" val="3972410471"/>
                    </a:ext>
                  </a:extLst>
                </a:gridCol>
                <a:gridCol w="1084445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265585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871387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2933158663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en-US" altLang="zh-CN" dirty="0"/>
                        <a:t>REF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2-2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愤怒的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中性的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愠怒的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平静的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776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11">
            <a:extLst>
              <a:ext uri="{FF2B5EF4-FFF2-40B4-BE49-F238E27FC236}">
                <a16:creationId xmlns:a16="http://schemas.microsoft.com/office/drawing/2014/main" id="{1EADF2B7-C1DF-4BC3-B31B-DCBEB8DE9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90098"/>
              </p:ext>
            </p:extLst>
          </p:nvPr>
        </p:nvGraphicFramePr>
        <p:xfrm>
          <a:off x="323850" y="651744"/>
          <a:ext cx="5549901" cy="562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44">
                  <a:extLst>
                    <a:ext uri="{9D8B030D-6E8A-4147-A177-3AD203B41FA5}">
                      <a16:colId xmlns:a16="http://schemas.microsoft.com/office/drawing/2014/main" val="3972410471"/>
                    </a:ext>
                  </a:extLst>
                </a:gridCol>
                <a:gridCol w="1084445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265585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871387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2933158663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en-US" altLang="zh-CN" dirty="0"/>
                        <a:t>REF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1-1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愤怒的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中性的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/>
                        <a:t>平淡的、无精打采的</a:t>
                      </a:r>
                    </a:p>
                    <a:p>
                      <a:endParaRPr lang="zh-CN" alt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愠怒的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平静的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  <p:graphicFrame>
        <p:nvGraphicFramePr>
          <p:cNvPr id="5" name="表格 11">
            <a:extLst>
              <a:ext uri="{FF2B5EF4-FFF2-40B4-BE49-F238E27FC236}">
                <a16:creationId xmlns:a16="http://schemas.microsoft.com/office/drawing/2014/main" id="{45AA7292-539E-4A7B-B614-0C86FE13C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135616"/>
              </p:ext>
            </p:extLst>
          </p:nvPr>
        </p:nvGraphicFramePr>
        <p:xfrm>
          <a:off x="6369050" y="651744"/>
          <a:ext cx="5549901" cy="555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944">
                  <a:extLst>
                    <a:ext uri="{9D8B030D-6E8A-4147-A177-3AD203B41FA5}">
                      <a16:colId xmlns:a16="http://schemas.microsoft.com/office/drawing/2014/main" val="3972410471"/>
                    </a:ext>
                  </a:extLst>
                </a:gridCol>
                <a:gridCol w="1084445">
                  <a:extLst>
                    <a:ext uri="{9D8B030D-6E8A-4147-A177-3AD203B41FA5}">
                      <a16:colId xmlns:a16="http://schemas.microsoft.com/office/drawing/2014/main" val="3828193192"/>
                    </a:ext>
                  </a:extLst>
                </a:gridCol>
                <a:gridCol w="1265585">
                  <a:extLst>
                    <a:ext uri="{9D8B030D-6E8A-4147-A177-3AD203B41FA5}">
                      <a16:colId xmlns:a16="http://schemas.microsoft.com/office/drawing/2014/main" val="1610904274"/>
                    </a:ext>
                  </a:extLst>
                </a:gridCol>
                <a:gridCol w="871387">
                  <a:extLst>
                    <a:ext uri="{9D8B030D-6E8A-4147-A177-3AD203B41FA5}">
                      <a16:colId xmlns:a16="http://schemas.microsoft.com/office/drawing/2014/main" val="293100563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3893394941"/>
                    </a:ext>
                  </a:extLst>
                </a:gridCol>
                <a:gridCol w="798770">
                  <a:extLst>
                    <a:ext uri="{9D8B030D-6E8A-4147-A177-3AD203B41FA5}">
                      <a16:colId xmlns:a16="http://schemas.microsoft.com/office/drawing/2014/main" val="2933158663"/>
                    </a:ext>
                  </a:extLst>
                </a:gridCol>
              </a:tblGrid>
              <a:tr h="614304">
                <a:tc>
                  <a:txBody>
                    <a:bodyPr/>
                    <a:lstStyle/>
                    <a:p>
                      <a:r>
                        <a:rPr lang="en-US" altLang="zh-CN" dirty="0"/>
                        <a:t>REF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方法</a:t>
                      </a:r>
                      <a:r>
                        <a:rPr lang="en-US" altLang="zh-CN" dirty="0"/>
                        <a:t>2-1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描述词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MOS-S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1676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愤怒的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218944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02868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6802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中性的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147240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300" dirty="0"/>
                        <a:t>平淡的、无精打采的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232468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愠怒的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373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平静的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911417"/>
                  </a:ext>
                </a:extLst>
              </a:tr>
              <a:tr h="61430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300" dirty="0"/>
                        <a:t>愉悦的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65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55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1425</Words>
  <Application>Microsoft Office PowerPoint</Application>
  <PresentationFormat>宽屏</PresentationFormat>
  <Paragraphs>227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黑体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泳淇</dc:creator>
  <cp:lastModifiedBy>Mingze Li</cp:lastModifiedBy>
  <cp:revision>51</cp:revision>
  <dcterms:created xsi:type="dcterms:W3CDTF">2024-12-12T07:38:51Z</dcterms:created>
  <dcterms:modified xsi:type="dcterms:W3CDTF">2025-01-06T08:15:54Z</dcterms:modified>
</cp:coreProperties>
</file>